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147377880" r:id="rId2"/>
    <p:sldId id="2147377917" r:id="rId3"/>
    <p:sldId id="2147377930" r:id="rId4"/>
    <p:sldId id="2147377933" r:id="rId5"/>
    <p:sldId id="2147377935" r:id="rId6"/>
    <p:sldId id="2147377931" r:id="rId7"/>
    <p:sldId id="2147377920" r:id="rId8"/>
    <p:sldId id="2066" r:id="rId9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FF3300"/>
    <a:srgbClr val="FFCB60"/>
    <a:srgbClr val="E85C5A"/>
    <a:srgbClr val="2A9653"/>
    <a:srgbClr val="CC3300"/>
    <a:srgbClr val="454442"/>
    <a:srgbClr val="5B9BD5"/>
    <a:srgbClr val="385723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80" y="32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4F9CF6-B8AE-4622-ABFA-B5F0AE328B6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</dgm:pt>
    <dgm:pt modelId="{58990BF9-407C-462F-8A94-D92AC3D75B12}">
      <dgm:prSet phldrT="[Text]" custT="1"/>
      <dgm:spPr/>
      <dgm:t>
        <a:bodyPr/>
        <a:lstStyle/>
        <a:p>
          <a:r>
            <a:rPr lang="en-ID" sz="2000" dirty="0" err="1"/>
            <a:t>Wanprestasi</a:t>
          </a:r>
          <a:r>
            <a:rPr lang="en-ID" sz="2000" dirty="0"/>
            <a:t> </a:t>
          </a:r>
          <a:r>
            <a:rPr lang="en-ID" sz="2000" dirty="0" err="1"/>
            <a:t>atas</a:t>
          </a:r>
          <a:r>
            <a:rPr lang="en-ID" sz="2000" dirty="0"/>
            <a:t> </a:t>
          </a:r>
          <a:r>
            <a:rPr lang="en-ID" sz="2000" dirty="0" err="1"/>
            <a:t>perjanjian</a:t>
          </a:r>
          <a:r>
            <a:rPr lang="en-ID" sz="2000" dirty="0"/>
            <a:t>/</a:t>
          </a:r>
          <a:r>
            <a:rPr lang="en-ID" sz="2000" dirty="0" err="1"/>
            <a:t>kontrak</a:t>
          </a:r>
          <a:r>
            <a:rPr lang="en-ID" sz="2000" dirty="0"/>
            <a:t>;</a:t>
          </a:r>
        </a:p>
      </dgm:t>
    </dgm:pt>
    <dgm:pt modelId="{913C737D-A123-45E2-BC18-CAED9E1CB427}" type="parTrans" cxnId="{6AD323E2-8C51-43CA-AA97-24487BD7D1CF}">
      <dgm:prSet/>
      <dgm:spPr/>
      <dgm:t>
        <a:bodyPr/>
        <a:lstStyle/>
        <a:p>
          <a:endParaRPr lang="en-ID" sz="2000"/>
        </a:p>
      </dgm:t>
    </dgm:pt>
    <dgm:pt modelId="{FDA058D7-2FF0-45CE-9961-DCD6CA02F384}" type="sibTrans" cxnId="{6AD323E2-8C51-43CA-AA97-24487BD7D1CF}">
      <dgm:prSet/>
      <dgm:spPr/>
      <dgm:t>
        <a:bodyPr/>
        <a:lstStyle/>
        <a:p>
          <a:endParaRPr lang="en-ID" sz="2000"/>
        </a:p>
      </dgm:t>
    </dgm:pt>
    <dgm:pt modelId="{D0CD8031-52C3-4EB9-9B35-C206A5E42BED}">
      <dgm:prSet phldrT="[Text]" custT="1"/>
      <dgm:spPr/>
      <dgm:t>
        <a:bodyPr/>
        <a:lstStyle/>
        <a:p>
          <a:r>
            <a:rPr lang="en-ID" sz="2000" dirty="0" err="1"/>
            <a:t>Perkreditan</a:t>
          </a:r>
          <a:r>
            <a:rPr lang="en-ID" sz="2000" dirty="0"/>
            <a:t> </a:t>
          </a:r>
          <a:r>
            <a:rPr lang="en-ID" sz="2000" dirty="0" err="1"/>
            <a:t>untuk</a:t>
          </a:r>
          <a:r>
            <a:rPr lang="en-ID" sz="2000" dirty="0"/>
            <a:t> modal </a:t>
          </a:r>
          <a:r>
            <a:rPr lang="en-ID" sz="2000" dirty="0" err="1"/>
            <a:t>usaha</a:t>
          </a:r>
          <a:r>
            <a:rPr lang="en-ID" sz="2000" dirty="0"/>
            <a:t>;</a:t>
          </a:r>
        </a:p>
      </dgm:t>
    </dgm:pt>
    <dgm:pt modelId="{F3108A50-CEB5-4DE8-B4C1-24EEADEF226A}" type="parTrans" cxnId="{A307C9F0-B91D-46AD-AF6D-6BFED75E9405}">
      <dgm:prSet/>
      <dgm:spPr/>
      <dgm:t>
        <a:bodyPr/>
        <a:lstStyle/>
        <a:p>
          <a:endParaRPr lang="en-ID" sz="2000"/>
        </a:p>
      </dgm:t>
    </dgm:pt>
    <dgm:pt modelId="{1234B5D8-C385-461F-9696-3DFA26EAA2A4}" type="sibTrans" cxnId="{A307C9F0-B91D-46AD-AF6D-6BFED75E9405}">
      <dgm:prSet/>
      <dgm:spPr/>
      <dgm:t>
        <a:bodyPr/>
        <a:lstStyle/>
        <a:p>
          <a:endParaRPr lang="en-ID" sz="2000"/>
        </a:p>
      </dgm:t>
    </dgm:pt>
    <dgm:pt modelId="{7298D5F9-0410-49C0-A619-E7D65879BE85}">
      <dgm:prSet phldrT="[Text]" custT="1"/>
      <dgm:spPr/>
      <dgm:t>
        <a:bodyPr/>
        <a:lstStyle/>
        <a:p>
          <a:r>
            <a:rPr lang="en-ID" sz="2000" dirty="0"/>
            <a:t>Utang/</a:t>
          </a:r>
          <a:r>
            <a:rPr lang="en-ID" sz="2000" dirty="0" err="1"/>
            <a:t>Piutang</a:t>
          </a:r>
          <a:r>
            <a:rPr lang="en-ID" sz="2000" dirty="0"/>
            <a:t> </a:t>
          </a:r>
          <a:r>
            <a:rPr lang="en-ID" sz="2000" dirty="0" err="1"/>
            <a:t>terkait</a:t>
          </a:r>
          <a:r>
            <a:rPr lang="en-ID" sz="2000" dirty="0"/>
            <a:t> modal </a:t>
          </a:r>
          <a:r>
            <a:rPr lang="en-ID" sz="2000" dirty="0" err="1"/>
            <a:t>atau</a:t>
          </a:r>
          <a:r>
            <a:rPr lang="en-ID" sz="2000" dirty="0"/>
            <a:t> </a:t>
          </a:r>
          <a:r>
            <a:rPr lang="en-ID" sz="2000" dirty="0" err="1"/>
            <a:t>tagihan</a:t>
          </a:r>
          <a:r>
            <a:rPr lang="en-ID" sz="2000" dirty="0"/>
            <a:t>;</a:t>
          </a:r>
        </a:p>
      </dgm:t>
    </dgm:pt>
    <dgm:pt modelId="{E930B4A6-5971-4A9C-B62D-6442D66E923B}" type="parTrans" cxnId="{9A34725B-0D55-4A8A-8E31-A76EA7D93C98}">
      <dgm:prSet/>
      <dgm:spPr/>
      <dgm:t>
        <a:bodyPr/>
        <a:lstStyle/>
        <a:p>
          <a:endParaRPr lang="en-ID" sz="2000"/>
        </a:p>
      </dgm:t>
    </dgm:pt>
    <dgm:pt modelId="{18CDD9B5-8026-472E-B177-153F735B5771}" type="sibTrans" cxnId="{9A34725B-0D55-4A8A-8E31-A76EA7D93C98}">
      <dgm:prSet/>
      <dgm:spPr/>
      <dgm:t>
        <a:bodyPr/>
        <a:lstStyle/>
        <a:p>
          <a:endParaRPr lang="en-ID" sz="2000"/>
        </a:p>
      </dgm:t>
    </dgm:pt>
    <dgm:pt modelId="{B3DC1350-7C59-43CA-8794-A9E1535AA945}">
      <dgm:prSet phldrT="[Text]" custT="1"/>
      <dgm:spPr/>
      <dgm:t>
        <a:bodyPr/>
        <a:lstStyle/>
        <a:p>
          <a:r>
            <a:rPr lang="en-ID" sz="2000" dirty="0" err="1"/>
            <a:t>Pelanggaran</a:t>
          </a:r>
          <a:r>
            <a:rPr lang="en-ID" sz="2000" dirty="0"/>
            <a:t> </a:t>
          </a:r>
          <a:r>
            <a:rPr lang="en-ID" sz="2000" dirty="0" err="1"/>
            <a:t>Hak</a:t>
          </a:r>
          <a:r>
            <a:rPr lang="en-ID" sz="2000" dirty="0"/>
            <a:t> </a:t>
          </a:r>
          <a:r>
            <a:rPr lang="en-ID" sz="2000" dirty="0" err="1"/>
            <a:t>Kekayaan</a:t>
          </a:r>
          <a:r>
            <a:rPr lang="en-ID" sz="2000" dirty="0"/>
            <a:t> </a:t>
          </a:r>
          <a:r>
            <a:rPr lang="en-ID" sz="2000" dirty="0" err="1"/>
            <a:t>Intelektual</a:t>
          </a:r>
          <a:r>
            <a:rPr lang="en-ID" sz="2000" dirty="0"/>
            <a:t> (HKI);</a:t>
          </a:r>
        </a:p>
      </dgm:t>
    </dgm:pt>
    <dgm:pt modelId="{A1682D91-FD86-4D95-B905-3AFDB5C9F261}" type="parTrans" cxnId="{382D1AA0-0A73-4836-88D6-005AC06C9BE0}">
      <dgm:prSet/>
      <dgm:spPr/>
      <dgm:t>
        <a:bodyPr/>
        <a:lstStyle/>
        <a:p>
          <a:endParaRPr lang="en-ID" sz="2000"/>
        </a:p>
      </dgm:t>
    </dgm:pt>
    <dgm:pt modelId="{0720951F-A897-464D-B27C-F2C93979CF0F}" type="sibTrans" cxnId="{382D1AA0-0A73-4836-88D6-005AC06C9BE0}">
      <dgm:prSet/>
      <dgm:spPr/>
      <dgm:t>
        <a:bodyPr/>
        <a:lstStyle/>
        <a:p>
          <a:endParaRPr lang="en-ID" sz="2000"/>
        </a:p>
      </dgm:t>
    </dgm:pt>
    <dgm:pt modelId="{7767AABF-AF15-42E7-88A6-DB4002B8DF40}">
      <dgm:prSet phldrT="[Text]" custT="1"/>
      <dgm:spPr/>
      <dgm:t>
        <a:bodyPr/>
        <a:lstStyle/>
        <a:p>
          <a:r>
            <a:rPr lang="en-ID" sz="2000" dirty="0" err="1"/>
            <a:t>Sengketa</a:t>
          </a:r>
          <a:r>
            <a:rPr lang="en-ID" sz="2000" dirty="0"/>
            <a:t> </a:t>
          </a:r>
          <a:r>
            <a:rPr lang="en-ID" sz="2000" dirty="0" err="1"/>
            <a:t>ketenagakerjaan</a:t>
          </a:r>
          <a:r>
            <a:rPr lang="en-ID" sz="2000" dirty="0"/>
            <a:t> </a:t>
          </a:r>
          <a:r>
            <a:rPr lang="en-ID" sz="2000" dirty="0" err="1"/>
            <a:t>dengan</a:t>
          </a:r>
          <a:r>
            <a:rPr lang="en-ID" sz="2000" dirty="0"/>
            <a:t> </a:t>
          </a:r>
          <a:r>
            <a:rPr lang="en-ID" sz="2000" dirty="0" err="1"/>
            <a:t>karyawan</a:t>
          </a:r>
          <a:r>
            <a:rPr lang="en-ID" sz="2000" dirty="0"/>
            <a:t>;</a:t>
          </a:r>
        </a:p>
      </dgm:t>
    </dgm:pt>
    <dgm:pt modelId="{E4321EC5-280A-428F-AFFC-E935F8E81E88}" type="parTrans" cxnId="{F56FC4C1-E7A1-440B-B89F-AA43595CC989}">
      <dgm:prSet/>
      <dgm:spPr/>
      <dgm:t>
        <a:bodyPr/>
        <a:lstStyle/>
        <a:p>
          <a:endParaRPr lang="en-ID" sz="2000"/>
        </a:p>
      </dgm:t>
    </dgm:pt>
    <dgm:pt modelId="{A7AF268D-0173-4BF0-9B3D-FC2512FC8608}" type="sibTrans" cxnId="{F56FC4C1-E7A1-440B-B89F-AA43595CC989}">
      <dgm:prSet/>
      <dgm:spPr/>
      <dgm:t>
        <a:bodyPr/>
        <a:lstStyle/>
        <a:p>
          <a:endParaRPr lang="en-ID" sz="2000"/>
        </a:p>
      </dgm:t>
    </dgm:pt>
    <dgm:pt modelId="{983A38F2-0DC9-4090-85D4-E77E23F18670}">
      <dgm:prSet phldrT="[Text]" custT="1"/>
      <dgm:spPr/>
      <dgm:t>
        <a:bodyPr/>
        <a:lstStyle/>
        <a:p>
          <a:r>
            <a:rPr lang="en-ID" sz="2000"/>
            <a:t>Sengketa atas kewajiban pajak;</a:t>
          </a:r>
          <a:endParaRPr lang="en-ID" sz="2000" dirty="0"/>
        </a:p>
      </dgm:t>
    </dgm:pt>
    <dgm:pt modelId="{88B171F8-C15F-4C13-B0AD-BAFA9D3767A5}" type="parTrans" cxnId="{0ADACDF1-5518-4AA2-8939-997775E9F1DC}">
      <dgm:prSet/>
      <dgm:spPr/>
      <dgm:t>
        <a:bodyPr/>
        <a:lstStyle/>
        <a:p>
          <a:endParaRPr lang="en-ID" sz="2000"/>
        </a:p>
      </dgm:t>
    </dgm:pt>
    <dgm:pt modelId="{4E68F778-1ACC-4061-AC83-387FB9DAC4D1}" type="sibTrans" cxnId="{0ADACDF1-5518-4AA2-8939-997775E9F1DC}">
      <dgm:prSet/>
      <dgm:spPr/>
      <dgm:t>
        <a:bodyPr/>
        <a:lstStyle/>
        <a:p>
          <a:endParaRPr lang="en-ID" sz="2000"/>
        </a:p>
      </dgm:t>
    </dgm:pt>
    <dgm:pt modelId="{E95709D5-8D7E-48C1-8799-E837066A75F4}">
      <dgm:prSet custT="1"/>
      <dgm:spPr/>
      <dgm:t>
        <a:bodyPr/>
        <a:lstStyle/>
        <a:p>
          <a:r>
            <a:rPr lang="en-ID" sz="2000" dirty="0" err="1"/>
            <a:t>Penyusunan</a:t>
          </a:r>
          <a:r>
            <a:rPr lang="en-ID" sz="2000" dirty="0"/>
            <a:t> </a:t>
          </a:r>
          <a:r>
            <a:rPr lang="en-ID" sz="2000" dirty="0" err="1"/>
            <a:t>Dokumen</a:t>
          </a:r>
          <a:r>
            <a:rPr lang="en-ID" sz="2000" dirty="0"/>
            <a:t> Hukum </a:t>
          </a:r>
          <a:r>
            <a:rPr lang="en-ID" sz="2000" dirty="0" err="1"/>
            <a:t>terkait</a:t>
          </a:r>
          <a:r>
            <a:rPr lang="en-ID" sz="2000" dirty="0"/>
            <a:t> </a:t>
          </a:r>
          <a:r>
            <a:rPr lang="en-ID" sz="2000" dirty="0" err="1"/>
            <a:t>kegiatan</a:t>
          </a:r>
          <a:r>
            <a:rPr lang="en-ID" sz="2000" dirty="0"/>
            <a:t> </a:t>
          </a:r>
          <a:r>
            <a:rPr lang="en-ID" sz="2000" dirty="0" err="1"/>
            <a:t>usaha</a:t>
          </a:r>
          <a:r>
            <a:rPr lang="en-ID" sz="2000" dirty="0"/>
            <a:t>.</a:t>
          </a:r>
          <a:endParaRPr lang="en-US" sz="2000" dirty="0"/>
        </a:p>
      </dgm:t>
    </dgm:pt>
    <dgm:pt modelId="{F33E0D56-8953-4705-A2F8-F1FD4A0C888F}" type="parTrans" cxnId="{D95AF8F9-B3CB-4892-AF72-F9EF77E762F5}">
      <dgm:prSet/>
      <dgm:spPr/>
      <dgm:t>
        <a:bodyPr/>
        <a:lstStyle/>
        <a:p>
          <a:endParaRPr lang="en-ID" sz="2000"/>
        </a:p>
      </dgm:t>
    </dgm:pt>
    <dgm:pt modelId="{40147D59-62EB-46FC-A466-CFB50D940800}" type="sibTrans" cxnId="{D95AF8F9-B3CB-4892-AF72-F9EF77E762F5}">
      <dgm:prSet/>
      <dgm:spPr/>
      <dgm:t>
        <a:bodyPr/>
        <a:lstStyle/>
        <a:p>
          <a:endParaRPr lang="en-ID" sz="2000"/>
        </a:p>
      </dgm:t>
    </dgm:pt>
    <dgm:pt modelId="{0722D6EC-1803-40BA-821A-829FE8C0B442}" type="pres">
      <dgm:prSet presAssocID="{694F9CF6-B8AE-4622-ABFA-B5F0AE328B6A}" presName="vert0" presStyleCnt="0">
        <dgm:presLayoutVars>
          <dgm:dir/>
          <dgm:animOne val="branch"/>
          <dgm:animLvl val="lvl"/>
        </dgm:presLayoutVars>
      </dgm:prSet>
      <dgm:spPr/>
    </dgm:pt>
    <dgm:pt modelId="{0330968D-F98E-4BE6-929A-02E0BF1941AB}" type="pres">
      <dgm:prSet presAssocID="{58990BF9-407C-462F-8A94-D92AC3D75B12}" presName="thickLine" presStyleLbl="alignNode1" presStyleIdx="0" presStyleCnt="7"/>
      <dgm:spPr/>
    </dgm:pt>
    <dgm:pt modelId="{C3B03ED4-670F-4AAF-909C-9099143BE155}" type="pres">
      <dgm:prSet presAssocID="{58990BF9-407C-462F-8A94-D92AC3D75B12}" presName="horz1" presStyleCnt="0"/>
      <dgm:spPr/>
    </dgm:pt>
    <dgm:pt modelId="{678D95D8-6EC5-40B8-8E47-B9995618BAE9}" type="pres">
      <dgm:prSet presAssocID="{58990BF9-407C-462F-8A94-D92AC3D75B12}" presName="tx1" presStyleLbl="revTx" presStyleIdx="0" presStyleCnt="7"/>
      <dgm:spPr/>
    </dgm:pt>
    <dgm:pt modelId="{4C9AB794-C5D4-4C3D-9087-599F16B719B3}" type="pres">
      <dgm:prSet presAssocID="{58990BF9-407C-462F-8A94-D92AC3D75B12}" presName="vert1" presStyleCnt="0"/>
      <dgm:spPr/>
    </dgm:pt>
    <dgm:pt modelId="{7980EA18-7A59-4A89-98D4-BE911DA4E620}" type="pres">
      <dgm:prSet presAssocID="{D0CD8031-52C3-4EB9-9B35-C206A5E42BED}" presName="thickLine" presStyleLbl="alignNode1" presStyleIdx="1" presStyleCnt="7"/>
      <dgm:spPr/>
    </dgm:pt>
    <dgm:pt modelId="{92ED043F-035A-4C0D-A645-515F5804B277}" type="pres">
      <dgm:prSet presAssocID="{D0CD8031-52C3-4EB9-9B35-C206A5E42BED}" presName="horz1" presStyleCnt="0"/>
      <dgm:spPr/>
    </dgm:pt>
    <dgm:pt modelId="{8EB5A23F-5CC1-4F8E-804D-538960C757A2}" type="pres">
      <dgm:prSet presAssocID="{D0CD8031-52C3-4EB9-9B35-C206A5E42BED}" presName="tx1" presStyleLbl="revTx" presStyleIdx="1" presStyleCnt="7"/>
      <dgm:spPr/>
    </dgm:pt>
    <dgm:pt modelId="{5750FE84-9E6E-4061-B374-E6684ADA8495}" type="pres">
      <dgm:prSet presAssocID="{D0CD8031-52C3-4EB9-9B35-C206A5E42BED}" presName="vert1" presStyleCnt="0"/>
      <dgm:spPr/>
    </dgm:pt>
    <dgm:pt modelId="{78F109BB-D04B-4B93-805A-4C8E36AFED20}" type="pres">
      <dgm:prSet presAssocID="{7298D5F9-0410-49C0-A619-E7D65879BE85}" presName="thickLine" presStyleLbl="alignNode1" presStyleIdx="2" presStyleCnt="7"/>
      <dgm:spPr/>
    </dgm:pt>
    <dgm:pt modelId="{F4E9297E-E8BF-4987-A9CB-3B42197536B2}" type="pres">
      <dgm:prSet presAssocID="{7298D5F9-0410-49C0-A619-E7D65879BE85}" presName="horz1" presStyleCnt="0"/>
      <dgm:spPr/>
    </dgm:pt>
    <dgm:pt modelId="{4EF34443-C6D5-499E-957A-D2E4D9BF00AC}" type="pres">
      <dgm:prSet presAssocID="{7298D5F9-0410-49C0-A619-E7D65879BE85}" presName="tx1" presStyleLbl="revTx" presStyleIdx="2" presStyleCnt="7"/>
      <dgm:spPr/>
    </dgm:pt>
    <dgm:pt modelId="{431354C4-4BFE-4C76-B756-12A2889ACBA5}" type="pres">
      <dgm:prSet presAssocID="{7298D5F9-0410-49C0-A619-E7D65879BE85}" presName="vert1" presStyleCnt="0"/>
      <dgm:spPr/>
    </dgm:pt>
    <dgm:pt modelId="{1BC2597D-2DFF-47B7-AC45-24F7EEA17BAF}" type="pres">
      <dgm:prSet presAssocID="{B3DC1350-7C59-43CA-8794-A9E1535AA945}" presName="thickLine" presStyleLbl="alignNode1" presStyleIdx="3" presStyleCnt="7"/>
      <dgm:spPr/>
    </dgm:pt>
    <dgm:pt modelId="{BE8742FF-BBD8-41EE-B122-C7F35829F57E}" type="pres">
      <dgm:prSet presAssocID="{B3DC1350-7C59-43CA-8794-A9E1535AA945}" presName="horz1" presStyleCnt="0"/>
      <dgm:spPr/>
    </dgm:pt>
    <dgm:pt modelId="{DCC39A61-F905-4491-955D-6325FBC4E10D}" type="pres">
      <dgm:prSet presAssocID="{B3DC1350-7C59-43CA-8794-A9E1535AA945}" presName="tx1" presStyleLbl="revTx" presStyleIdx="3" presStyleCnt="7"/>
      <dgm:spPr/>
    </dgm:pt>
    <dgm:pt modelId="{0E12C4F8-679F-439E-BA05-CAE107777355}" type="pres">
      <dgm:prSet presAssocID="{B3DC1350-7C59-43CA-8794-A9E1535AA945}" presName="vert1" presStyleCnt="0"/>
      <dgm:spPr/>
    </dgm:pt>
    <dgm:pt modelId="{30BEE0A0-3673-4F29-8C9B-A2237EB35D64}" type="pres">
      <dgm:prSet presAssocID="{7767AABF-AF15-42E7-88A6-DB4002B8DF40}" presName="thickLine" presStyleLbl="alignNode1" presStyleIdx="4" presStyleCnt="7"/>
      <dgm:spPr/>
    </dgm:pt>
    <dgm:pt modelId="{2BA2B084-C5A4-40A7-AA14-E921B35ED11F}" type="pres">
      <dgm:prSet presAssocID="{7767AABF-AF15-42E7-88A6-DB4002B8DF40}" presName="horz1" presStyleCnt="0"/>
      <dgm:spPr/>
    </dgm:pt>
    <dgm:pt modelId="{4E56212A-1E56-47A2-B452-21CC89F53171}" type="pres">
      <dgm:prSet presAssocID="{7767AABF-AF15-42E7-88A6-DB4002B8DF40}" presName="tx1" presStyleLbl="revTx" presStyleIdx="4" presStyleCnt="7"/>
      <dgm:spPr/>
    </dgm:pt>
    <dgm:pt modelId="{0C44E2B7-85AF-45D6-8895-18CB4108D6A3}" type="pres">
      <dgm:prSet presAssocID="{7767AABF-AF15-42E7-88A6-DB4002B8DF40}" presName="vert1" presStyleCnt="0"/>
      <dgm:spPr/>
    </dgm:pt>
    <dgm:pt modelId="{961AF6A3-2508-4540-B317-AEBA3221D160}" type="pres">
      <dgm:prSet presAssocID="{983A38F2-0DC9-4090-85D4-E77E23F18670}" presName="thickLine" presStyleLbl="alignNode1" presStyleIdx="5" presStyleCnt="7"/>
      <dgm:spPr/>
    </dgm:pt>
    <dgm:pt modelId="{27CF7750-C403-44CB-8DB4-1794A3655B97}" type="pres">
      <dgm:prSet presAssocID="{983A38F2-0DC9-4090-85D4-E77E23F18670}" presName="horz1" presStyleCnt="0"/>
      <dgm:spPr/>
    </dgm:pt>
    <dgm:pt modelId="{1E136D64-E6D0-4757-916F-68818E454145}" type="pres">
      <dgm:prSet presAssocID="{983A38F2-0DC9-4090-85D4-E77E23F18670}" presName="tx1" presStyleLbl="revTx" presStyleIdx="5" presStyleCnt="7"/>
      <dgm:spPr/>
    </dgm:pt>
    <dgm:pt modelId="{8EE676A5-1515-43FA-BEE9-FB74E21E9383}" type="pres">
      <dgm:prSet presAssocID="{983A38F2-0DC9-4090-85D4-E77E23F18670}" presName="vert1" presStyleCnt="0"/>
      <dgm:spPr/>
    </dgm:pt>
    <dgm:pt modelId="{C34ACF41-D0CE-4EEF-9451-DE2146167F76}" type="pres">
      <dgm:prSet presAssocID="{E95709D5-8D7E-48C1-8799-E837066A75F4}" presName="thickLine" presStyleLbl="alignNode1" presStyleIdx="6" presStyleCnt="7"/>
      <dgm:spPr/>
    </dgm:pt>
    <dgm:pt modelId="{F26EE4DD-13FE-4099-AC8D-F37C1F15BD73}" type="pres">
      <dgm:prSet presAssocID="{E95709D5-8D7E-48C1-8799-E837066A75F4}" presName="horz1" presStyleCnt="0"/>
      <dgm:spPr/>
    </dgm:pt>
    <dgm:pt modelId="{3FE453F5-752B-4BD6-88E7-9C593CBF9D08}" type="pres">
      <dgm:prSet presAssocID="{E95709D5-8D7E-48C1-8799-E837066A75F4}" presName="tx1" presStyleLbl="revTx" presStyleIdx="6" presStyleCnt="7"/>
      <dgm:spPr/>
    </dgm:pt>
    <dgm:pt modelId="{5A092773-47F5-4982-9598-C0DCD26091A7}" type="pres">
      <dgm:prSet presAssocID="{E95709D5-8D7E-48C1-8799-E837066A75F4}" presName="vert1" presStyleCnt="0"/>
      <dgm:spPr/>
    </dgm:pt>
  </dgm:ptLst>
  <dgm:cxnLst>
    <dgm:cxn modelId="{95F85014-A550-4507-8BDC-63CCCF1D9524}" type="presOf" srcId="{694F9CF6-B8AE-4622-ABFA-B5F0AE328B6A}" destId="{0722D6EC-1803-40BA-821A-829FE8C0B442}" srcOrd="0" destOrd="0" presId="urn:microsoft.com/office/officeart/2008/layout/LinedList"/>
    <dgm:cxn modelId="{9A34725B-0D55-4A8A-8E31-A76EA7D93C98}" srcId="{694F9CF6-B8AE-4622-ABFA-B5F0AE328B6A}" destId="{7298D5F9-0410-49C0-A619-E7D65879BE85}" srcOrd="2" destOrd="0" parTransId="{E930B4A6-5971-4A9C-B62D-6442D66E923B}" sibTransId="{18CDD9B5-8026-472E-B177-153F735B5771}"/>
    <dgm:cxn modelId="{5F93CB46-CB7E-4E55-93CD-CF39FD5904B5}" type="presOf" srcId="{E95709D5-8D7E-48C1-8799-E837066A75F4}" destId="{3FE453F5-752B-4BD6-88E7-9C593CBF9D08}" srcOrd="0" destOrd="0" presId="urn:microsoft.com/office/officeart/2008/layout/LinedList"/>
    <dgm:cxn modelId="{5AF6E279-3863-43E7-87EF-7DD6A54994B9}" type="presOf" srcId="{7298D5F9-0410-49C0-A619-E7D65879BE85}" destId="{4EF34443-C6D5-499E-957A-D2E4D9BF00AC}" srcOrd="0" destOrd="0" presId="urn:microsoft.com/office/officeart/2008/layout/LinedList"/>
    <dgm:cxn modelId="{382D1AA0-0A73-4836-88D6-005AC06C9BE0}" srcId="{694F9CF6-B8AE-4622-ABFA-B5F0AE328B6A}" destId="{B3DC1350-7C59-43CA-8794-A9E1535AA945}" srcOrd="3" destOrd="0" parTransId="{A1682D91-FD86-4D95-B905-3AFDB5C9F261}" sibTransId="{0720951F-A897-464D-B27C-F2C93979CF0F}"/>
    <dgm:cxn modelId="{0953AABB-5D29-49D8-A759-F7CDB5EEA67B}" type="presOf" srcId="{7767AABF-AF15-42E7-88A6-DB4002B8DF40}" destId="{4E56212A-1E56-47A2-B452-21CC89F53171}" srcOrd="0" destOrd="0" presId="urn:microsoft.com/office/officeart/2008/layout/LinedList"/>
    <dgm:cxn modelId="{F56FC4C1-E7A1-440B-B89F-AA43595CC989}" srcId="{694F9CF6-B8AE-4622-ABFA-B5F0AE328B6A}" destId="{7767AABF-AF15-42E7-88A6-DB4002B8DF40}" srcOrd="4" destOrd="0" parTransId="{E4321EC5-280A-428F-AFFC-E935F8E81E88}" sibTransId="{A7AF268D-0173-4BF0-9B3D-FC2512FC8608}"/>
    <dgm:cxn modelId="{6B581DC2-D310-4085-9698-AB99869E7FF8}" type="presOf" srcId="{B3DC1350-7C59-43CA-8794-A9E1535AA945}" destId="{DCC39A61-F905-4491-955D-6325FBC4E10D}" srcOrd="0" destOrd="0" presId="urn:microsoft.com/office/officeart/2008/layout/LinedList"/>
    <dgm:cxn modelId="{FB2F27C4-3ABB-404D-83B4-D700C2BE812E}" type="presOf" srcId="{58990BF9-407C-462F-8A94-D92AC3D75B12}" destId="{678D95D8-6EC5-40B8-8E47-B9995618BAE9}" srcOrd="0" destOrd="0" presId="urn:microsoft.com/office/officeart/2008/layout/LinedList"/>
    <dgm:cxn modelId="{395531D9-88FA-4CB7-94C3-C1A7D1A0FA60}" type="presOf" srcId="{D0CD8031-52C3-4EB9-9B35-C206A5E42BED}" destId="{8EB5A23F-5CC1-4F8E-804D-538960C757A2}" srcOrd="0" destOrd="0" presId="urn:microsoft.com/office/officeart/2008/layout/LinedList"/>
    <dgm:cxn modelId="{6AD323E2-8C51-43CA-AA97-24487BD7D1CF}" srcId="{694F9CF6-B8AE-4622-ABFA-B5F0AE328B6A}" destId="{58990BF9-407C-462F-8A94-D92AC3D75B12}" srcOrd="0" destOrd="0" parTransId="{913C737D-A123-45E2-BC18-CAED9E1CB427}" sibTransId="{FDA058D7-2FF0-45CE-9961-DCD6CA02F384}"/>
    <dgm:cxn modelId="{A307C9F0-B91D-46AD-AF6D-6BFED75E9405}" srcId="{694F9CF6-B8AE-4622-ABFA-B5F0AE328B6A}" destId="{D0CD8031-52C3-4EB9-9B35-C206A5E42BED}" srcOrd="1" destOrd="0" parTransId="{F3108A50-CEB5-4DE8-B4C1-24EEADEF226A}" sibTransId="{1234B5D8-C385-461F-9696-3DFA26EAA2A4}"/>
    <dgm:cxn modelId="{0ADACDF1-5518-4AA2-8939-997775E9F1DC}" srcId="{694F9CF6-B8AE-4622-ABFA-B5F0AE328B6A}" destId="{983A38F2-0DC9-4090-85D4-E77E23F18670}" srcOrd="5" destOrd="0" parTransId="{88B171F8-C15F-4C13-B0AD-BAFA9D3767A5}" sibTransId="{4E68F778-1ACC-4061-AC83-387FB9DAC4D1}"/>
    <dgm:cxn modelId="{C3B344F7-2A1B-42CF-B73E-2FD6BBF617DF}" type="presOf" srcId="{983A38F2-0DC9-4090-85D4-E77E23F18670}" destId="{1E136D64-E6D0-4757-916F-68818E454145}" srcOrd="0" destOrd="0" presId="urn:microsoft.com/office/officeart/2008/layout/LinedList"/>
    <dgm:cxn modelId="{D95AF8F9-B3CB-4892-AF72-F9EF77E762F5}" srcId="{694F9CF6-B8AE-4622-ABFA-B5F0AE328B6A}" destId="{E95709D5-8D7E-48C1-8799-E837066A75F4}" srcOrd="6" destOrd="0" parTransId="{F33E0D56-8953-4705-A2F8-F1FD4A0C888F}" sibTransId="{40147D59-62EB-46FC-A466-CFB50D940800}"/>
    <dgm:cxn modelId="{83A9EE11-012B-4BEF-92E8-E294ADFA0335}" type="presParOf" srcId="{0722D6EC-1803-40BA-821A-829FE8C0B442}" destId="{0330968D-F98E-4BE6-929A-02E0BF1941AB}" srcOrd="0" destOrd="0" presId="urn:microsoft.com/office/officeart/2008/layout/LinedList"/>
    <dgm:cxn modelId="{D36755BC-3C8B-4295-837E-9E9E4161E7E3}" type="presParOf" srcId="{0722D6EC-1803-40BA-821A-829FE8C0B442}" destId="{C3B03ED4-670F-4AAF-909C-9099143BE155}" srcOrd="1" destOrd="0" presId="urn:microsoft.com/office/officeart/2008/layout/LinedList"/>
    <dgm:cxn modelId="{D0ACC2AE-8C1D-496C-AE72-94EA978715E7}" type="presParOf" srcId="{C3B03ED4-670F-4AAF-909C-9099143BE155}" destId="{678D95D8-6EC5-40B8-8E47-B9995618BAE9}" srcOrd="0" destOrd="0" presId="urn:microsoft.com/office/officeart/2008/layout/LinedList"/>
    <dgm:cxn modelId="{AFCAD400-39CD-440E-90D6-6250B61F4E8C}" type="presParOf" srcId="{C3B03ED4-670F-4AAF-909C-9099143BE155}" destId="{4C9AB794-C5D4-4C3D-9087-599F16B719B3}" srcOrd="1" destOrd="0" presId="urn:microsoft.com/office/officeart/2008/layout/LinedList"/>
    <dgm:cxn modelId="{77AF5FB1-68B4-4DE3-8728-4CDF8E01261D}" type="presParOf" srcId="{0722D6EC-1803-40BA-821A-829FE8C0B442}" destId="{7980EA18-7A59-4A89-98D4-BE911DA4E620}" srcOrd="2" destOrd="0" presId="urn:microsoft.com/office/officeart/2008/layout/LinedList"/>
    <dgm:cxn modelId="{730BECD5-1FD0-4386-B50F-9D1E97139AA9}" type="presParOf" srcId="{0722D6EC-1803-40BA-821A-829FE8C0B442}" destId="{92ED043F-035A-4C0D-A645-515F5804B277}" srcOrd="3" destOrd="0" presId="urn:microsoft.com/office/officeart/2008/layout/LinedList"/>
    <dgm:cxn modelId="{E9CC11FA-4F25-4C36-B3E5-003BD6F2BC8F}" type="presParOf" srcId="{92ED043F-035A-4C0D-A645-515F5804B277}" destId="{8EB5A23F-5CC1-4F8E-804D-538960C757A2}" srcOrd="0" destOrd="0" presId="urn:microsoft.com/office/officeart/2008/layout/LinedList"/>
    <dgm:cxn modelId="{02B3A9B2-F3AC-446C-9F0C-C8EC3DD8A510}" type="presParOf" srcId="{92ED043F-035A-4C0D-A645-515F5804B277}" destId="{5750FE84-9E6E-4061-B374-E6684ADA8495}" srcOrd="1" destOrd="0" presId="urn:microsoft.com/office/officeart/2008/layout/LinedList"/>
    <dgm:cxn modelId="{BFC8D8F5-583E-40AE-86B1-3C1971EE6F52}" type="presParOf" srcId="{0722D6EC-1803-40BA-821A-829FE8C0B442}" destId="{78F109BB-D04B-4B93-805A-4C8E36AFED20}" srcOrd="4" destOrd="0" presId="urn:microsoft.com/office/officeart/2008/layout/LinedList"/>
    <dgm:cxn modelId="{CD0D812D-39C2-4E53-8EB7-AAEAC54B1475}" type="presParOf" srcId="{0722D6EC-1803-40BA-821A-829FE8C0B442}" destId="{F4E9297E-E8BF-4987-A9CB-3B42197536B2}" srcOrd="5" destOrd="0" presId="urn:microsoft.com/office/officeart/2008/layout/LinedList"/>
    <dgm:cxn modelId="{B056DABD-91B1-49A1-874E-8B0819FEB5ED}" type="presParOf" srcId="{F4E9297E-E8BF-4987-A9CB-3B42197536B2}" destId="{4EF34443-C6D5-499E-957A-D2E4D9BF00AC}" srcOrd="0" destOrd="0" presId="urn:microsoft.com/office/officeart/2008/layout/LinedList"/>
    <dgm:cxn modelId="{BE402D90-33B7-4E6B-92FB-297A02CD1E06}" type="presParOf" srcId="{F4E9297E-E8BF-4987-A9CB-3B42197536B2}" destId="{431354C4-4BFE-4C76-B756-12A2889ACBA5}" srcOrd="1" destOrd="0" presId="urn:microsoft.com/office/officeart/2008/layout/LinedList"/>
    <dgm:cxn modelId="{E5F1ED5B-FC14-4CEA-9002-7157BC759505}" type="presParOf" srcId="{0722D6EC-1803-40BA-821A-829FE8C0B442}" destId="{1BC2597D-2DFF-47B7-AC45-24F7EEA17BAF}" srcOrd="6" destOrd="0" presId="urn:microsoft.com/office/officeart/2008/layout/LinedList"/>
    <dgm:cxn modelId="{7A54131A-EFB1-4F98-BD6B-0ACEE98A20AD}" type="presParOf" srcId="{0722D6EC-1803-40BA-821A-829FE8C0B442}" destId="{BE8742FF-BBD8-41EE-B122-C7F35829F57E}" srcOrd="7" destOrd="0" presId="urn:microsoft.com/office/officeart/2008/layout/LinedList"/>
    <dgm:cxn modelId="{EBA08549-E0CE-45EB-8920-FC50FC91634F}" type="presParOf" srcId="{BE8742FF-BBD8-41EE-B122-C7F35829F57E}" destId="{DCC39A61-F905-4491-955D-6325FBC4E10D}" srcOrd="0" destOrd="0" presId="urn:microsoft.com/office/officeart/2008/layout/LinedList"/>
    <dgm:cxn modelId="{77E3324B-E3DD-4EC4-9DD7-663B4097CD67}" type="presParOf" srcId="{BE8742FF-BBD8-41EE-B122-C7F35829F57E}" destId="{0E12C4F8-679F-439E-BA05-CAE107777355}" srcOrd="1" destOrd="0" presId="urn:microsoft.com/office/officeart/2008/layout/LinedList"/>
    <dgm:cxn modelId="{84E5D391-CF10-4956-892A-F55120C8E68D}" type="presParOf" srcId="{0722D6EC-1803-40BA-821A-829FE8C0B442}" destId="{30BEE0A0-3673-4F29-8C9B-A2237EB35D64}" srcOrd="8" destOrd="0" presId="urn:microsoft.com/office/officeart/2008/layout/LinedList"/>
    <dgm:cxn modelId="{9D41C720-D4BC-4BD7-885A-E63EA044958E}" type="presParOf" srcId="{0722D6EC-1803-40BA-821A-829FE8C0B442}" destId="{2BA2B084-C5A4-40A7-AA14-E921B35ED11F}" srcOrd="9" destOrd="0" presId="urn:microsoft.com/office/officeart/2008/layout/LinedList"/>
    <dgm:cxn modelId="{4C26BA40-A27E-4D12-B08A-D28C09B22E59}" type="presParOf" srcId="{2BA2B084-C5A4-40A7-AA14-E921B35ED11F}" destId="{4E56212A-1E56-47A2-B452-21CC89F53171}" srcOrd="0" destOrd="0" presId="urn:microsoft.com/office/officeart/2008/layout/LinedList"/>
    <dgm:cxn modelId="{2A6D31FA-7EEF-4EF1-A26C-EB550CD406DD}" type="presParOf" srcId="{2BA2B084-C5A4-40A7-AA14-E921B35ED11F}" destId="{0C44E2B7-85AF-45D6-8895-18CB4108D6A3}" srcOrd="1" destOrd="0" presId="urn:microsoft.com/office/officeart/2008/layout/LinedList"/>
    <dgm:cxn modelId="{3B1C5AFE-02D9-41F9-B619-A347632BDC14}" type="presParOf" srcId="{0722D6EC-1803-40BA-821A-829FE8C0B442}" destId="{961AF6A3-2508-4540-B317-AEBA3221D160}" srcOrd="10" destOrd="0" presId="urn:microsoft.com/office/officeart/2008/layout/LinedList"/>
    <dgm:cxn modelId="{640A3110-FA6F-4CEE-9DD2-6014D391003F}" type="presParOf" srcId="{0722D6EC-1803-40BA-821A-829FE8C0B442}" destId="{27CF7750-C403-44CB-8DB4-1794A3655B97}" srcOrd="11" destOrd="0" presId="urn:microsoft.com/office/officeart/2008/layout/LinedList"/>
    <dgm:cxn modelId="{260181B9-3AC5-4FF1-B392-E7DAABB5A0C6}" type="presParOf" srcId="{27CF7750-C403-44CB-8DB4-1794A3655B97}" destId="{1E136D64-E6D0-4757-916F-68818E454145}" srcOrd="0" destOrd="0" presId="urn:microsoft.com/office/officeart/2008/layout/LinedList"/>
    <dgm:cxn modelId="{F401EF3F-2231-49C2-B29F-D879975E34EC}" type="presParOf" srcId="{27CF7750-C403-44CB-8DB4-1794A3655B97}" destId="{8EE676A5-1515-43FA-BEE9-FB74E21E9383}" srcOrd="1" destOrd="0" presId="urn:microsoft.com/office/officeart/2008/layout/LinedList"/>
    <dgm:cxn modelId="{C20468C9-AC97-4791-BBC4-979289EED8BB}" type="presParOf" srcId="{0722D6EC-1803-40BA-821A-829FE8C0B442}" destId="{C34ACF41-D0CE-4EEF-9451-DE2146167F76}" srcOrd="12" destOrd="0" presId="urn:microsoft.com/office/officeart/2008/layout/LinedList"/>
    <dgm:cxn modelId="{520F8816-F0CA-4280-A136-31841817CF21}" type="presParOf" srcId="{0722D6EC-1803-40BA-821A-829FE8C0B442}" destId="{F26EE4DD-13FE-4099-AC8D-F37C1F15BD73}" srcOrd="13" destOrd="0" presId="urn:microsoft.com/office/officeart/2008/layout/LinedList"/>
    <dgm:cxn modelId="{802F0E81-AD59-4459-9CA3-FB25CA42ABCD}" type="presParOf" srcId="{F26EE4DD-13FE-4099-AC8D-F37C1F15BD73}" destId="{3FE453F5-752B-4BD6-88E7-9C593CBF9D08}" srcOrd="0" destOrd="0" presId="urn:microsoft.com/office/officeart/2008/layout/LinedList"/>
    <dgm:cxn modelId="{38E5C911-B668-4806-A5BE-3ED25A1A6FA5}" type="presParOf" srcId="{F26EE4DD-13FE-4099-AC8D-F37C1F15BD73}" destId="{5A092773-47F5-4982-9598-C0DCD26091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4F9CF6-B8AE-4622-ABFA-B5F0AE328B6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1AD0E2BE-4E47-4EFF-8226-0E721ED47324}">
      <dgm:prSet/>
      <dgm:spPr/>
      <dgm:t>
        <a:bodyPr/>
        <a:lstStyle/>
        <a:p>
          <a:r>
            <a:rPr lang="en-ID">
              <a:latin typeface="Calibri" panose="020F0502020204030204" pitchFamily="34" charset="0"/>
              <a:cs typeface="Calibri" panose="020F0502020204030204" pitchFamily="34" charset="0"/>
            </a:rPr>
            <a:t>Konsultasi;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867760-6E4F-4D23-9827-679C6A1F4B92}" type="parTrans" cxnId="{FD562968-3247-4E60-9FB0-D4B16E5DFAAC}">
      <dgm:prSet/>
      <dgm:spPr/>
      <dgm:t>
        <a:bodyPr/>
        <a:lstStyle/>
        <a:p>
          <a:endParaRPr lang="en-ID"/>
        </a:p>
      </dgm:t>
    </dgm:pt>
    <dgm:pt modelId="{08A1347E-D99A-4F55-8E19-D77DCBFE6B14}" type="sibTrans" cxnId="{FD562968-3247-4E60-9FB0-D4B16E5DFAAC}">
      <dgm:prSet/>
      <dgm:spPr/>
      <dgm:t>
        <a:bodyPr/>
        <a:lstStyle/>
        <a:p>
          <a:endParaRPr lang="en-ID"/>
        </a:p>
      </dgm:t>
    </dgm:pt>
    <dgm:pt modelId="{B570414E-19D3-4746-8C57-D47D291B42C9}">
      <dgm:prSet/>
      <dgm:spPr/>
      <dgm:t>
        <a:bodyPr/>
        <a:lstStyle/>
        <a:p>
          <a:r>
            <a:rPr lang="en-ID">
              <a:latin typeface="Calibri" panose="020F0502020204030204" pitchFamily="34" charset="0"/>
              <a:cs typeface="Calibri" panose="020F0502020204030204" pitchFamily="34" charset="0"/>
            </a:rPr>
            <a:t>Mediasi;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AE8DA5-749F-4A65-83A2-BB82F7410FA4}" type="parTrans" cxnId="{C6F7E9F0-3368-4618-940A-142F6FADA473}">
      <dgm:prSet/>
      <dgm:spPr/>
      <dgm:t>
        <a:bodyPr/>
        <a:lstStyle/>
        <a:p>
          <a:endParaRPr lang="en-ID"/>
        </a:p>
      </dgm:t>
    </dgm:pt>
    <dgm:pt modelId="{10776DC7-BD92-4F82-95AD-7E87130FF64B}" type="sibTrans" cxnId="{C6F7E9F0-3368-4618-940A-142F6FADA473}">
      <dgm:prSet/>
      <dgm:spPr/>
      <dgm:t>
        <a:bodyPr/>
        <a:lstStyle/>
        <a:p>
          <a:endParaRPr lang="en-ID"/>
        </a:p>
      </dgm:t>
    </dgm:pt>
    <dgm:pt modelId="{154F7A99-F566-4FF0-8498-1C1CAA0CF284}">
      <dgm:prSet/>
      <dgm:spPr/>
      <dgm:t>
        <a:bodyPr/>
        <a:lstStyle/>
        <a:p>
          <a:r>
            <a:rPr lang="en-ID" dirty="0" err="1">
              <a:latin typeface="Calibri" panose="020F0502020204030204" pitchFamily="34" charset="0"/>
              <a:cs typeface="Calibri" panose="020F0502020204030204" pitchFamily="34" charset="0"/>
            </a:rPr>
            <a:t>Penyusunan</a:t>
          </a:r>
          <a:r>
            <a:rPr lang="en-ID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ID" dirty="0" err="1">
              <a:latin typeface="Calibri" panose="020F0502020204030204" pitchFamily="34" charset="0"/>
              <a:cs typeface="Calibri" panose="020F0502020204030204" pitchFamily="34" charset="0"/>
            </a:rPr>
            <a:t>Dokumen</a:t>
          </a:r>
          <a:r>
            <a:rPr lang="en-ID" dirty="0">
              <a:latin typeface="Calibri" panose="020F0502020204030204" pitchFamily="34" charset="0"/>
              <a:cs typeface="Calibri" panose="020F0502020204030204" pitchFamily="34" charset="0"/>
            </a:rPr>
            <a:t> Hukum;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E93627-68AF-4286-A36B-D6A0841525C5}" type="parTrans" cxnId="{CC364C91-BDDB-4916-9F8E-350CF3C93CCE}">
      <dgm:prSet/>
      <dgm:spPr/>
      <dgm:t>
        <a:bodyPr/>
        <a:lstStyle/>
        <a:p>
          <a:endParaRPr lang="en-ID"/>
        </a:p>
      </dgm:t>
    </dgm:pt>
    <dgm:pt modelId="{AAA4612F-2762-4D78-B779-7438FF353BC0}" type="sibTrans" cxnId="{CC364C91-BDDB-4916-9F8E-350CF3C93CCE}">
      <dgm:prSet/>
      <dgm:spPr/>
      <dgm:t>
        <a:bodyPr/>
        <a:lstStyle/>
        <a:p>
          <a:endParaRPr lang="en-ID"/>
        </a:p>
      </dgm:t>
    </dgm:pt>
    <dgm:pt modelId="{F9D438C5-4024-4995-B1BC-3444793B00E0}">
      <dgm:prSet/>
      <dgm:spPr/>
      <dgm:t>
        <a:bodyPr/>
        <a:lstStyle/>
        <a:p>
          <a:r>
            <a:rPr lang="en-ID" dirty="0" err="1">
              <a:latin typeface="Calibri" panose="020F0502020204030204" pitchFamily="34" charset="0"/>
              <a:cs typeface="Calibri" panose="020F0502020204030204" pitchFamily="34" charset="0"/>
            </a:rPr>
            <a:t>Pendampingan</a:t>
          </a:r>
          <a:r>
            <a:rPr lang="en-ID" dirty="0">
              <a:latin typeface="Calibri" panose="020F0502020204030204" pitchFamily="34" charset="0"/>
              <a:cs typeface="Calibri" panose="020F0502020204030204" pitchFamily="34" charset="0"/>
            </a:rPr>
            <a:t> di </a:t>
          </a:r>
          <a:r>
            <a:rPr lang="en-ID" dirty="0" err="1">
              <a:latin typeface="Calibri" panose="020F0502020204030204" pitchFamily="34" charset="0"/>
              <a:cs typeface="Calibri" panose="020F0502020204030204" pitchFamily="34" charset="0"/>
            </a:rPr>
            <a:t>Pengadilan</a:t>
          </a:r>
          <a:r>
            <a:rPr lang="en-ID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1B8737-0BC3-4FA1-8513-872564CC31AB}" type="parTrans" cxnId="{05C90384-EB52-464F-A6CD-A223BE276C9D}">
      <dgm:prSet/>
      <dgm:spPr/>
      <dgm:t>
        <a:bodyPr/>
        <a:lstStyle/>
        <a:p>
          <a:endParaRPr lang="en-ID"/>
        </a:p>
      </dgm:t>
    </dgm:pt>
    <dgm:pt modelId="{227DB29E-7FD2-4CBB-978B-3BEE54C40538}" type="sibTrans" cxnId="{05C90384-EB52-464F-A6CD-A223BE276C9D}">
      <dgm:prSet/>
      <dgm:spPr/>
      <dgm:t>
        <a:bodyPr/>
        <a:lstStyle/>
        <a:p>
          <a:endParaRPr lang="en-ID"/>
        </a:p>
      </dgm:t>
    </dgm:pt>
    <dgm:pt modelId="{C7FBA61F-CEA3-41EF-A4E9-489709916A74}">
      <dgm:prSet/>
      <dgm:spPr/>
      <dgm:t>
        <a:bodyPr/>
        <a:lstStyle/>
        <a:p>
          <a:r>
            <a:rPr lang="en-ID" dirty="0" err="1">
              <a:latin typeface="Calibri" panose="020F0502020204030204" pitchFamily="34" charset="0"/>
              <a:cs typeface="Calibri" panose="020F0502020204030204" pitchFamily="34" charset="0"/>
            </a:rPr>
            <a:t>Penyuluhan</a:t>
          </a:r>
          <a:r>
            <a:rPr lang="en-ID" dirty="0">
              <a:latin typeface="Calibri" panose="020F0502020204030204" pitchFamily="34" charset="0"/>
              <a:cs typeface="Calibri" panose="020F0502020204030204" pitchFamily="34" charset="0"/>
            </a:rPr>
            <a:t> Hukum.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692780-9179-4808-8BFB-29C76FB976A0}" type="parTrans" cxnId="{00489E7A-6024-4B92-A05E-F92B9BEED88E}">
      <dgm:prSet/>
      <dgm:spPr/>
      <dgm:t>
        <a:bodyPr/>
        <a:lstStyle/>
        <a:p>
          <a:endParaRPr lang="en-ID"/>
        </a:p>
      </dgm:t>
    </dgm:pt>
    <dgm:pt modelId="{F9F07D45-9D2A-4C9F-A6F9-493C9155CAD0}" type="sibTrans" cxnId="{00489E7A-6024-4B92-A05E-F92B9BEED88E}">
      <dgm:prSet/>
      <dgm:spPr/>
      <dgm:t>
        <a:bodyPr/>
        <a:lstStyle/>
        <a:p>
          <a:endParaRPr lang="en-ID"/>
        </a:p>
      </dgm:t>
    </dgm:pt>
    <dgm:pt modelId="{0722D6EC-1803-40BA-821A-829FE8C0B442}" type="pres">
      <dgm:prSet presAssocID="{694F9CF6-B8AE-4622-ABFA-B5F0AE328B6A}" presName="vert0" presStyleCnt="0">
        <dgm:presLayoutVars>
          <dgm:dir/>
          <dgm:animOne val="branch"/>
          <dgm:animLvl val="lvl"/>
        </dgm:presLayoutVars>
      </dgm:prSet>
      <dgm:spPr/>
    </dgm:pt>
    <dgm:pt modelId="{12208100-1510-4B76-9881-F3F7C6AC5A74}" type="pres">
      <dgm:prSet presAssocID="{1AD0E2BE-4E47-4EFF-8226-0E721ED47324}" presName="thickLine" presStyleLbl="alignNode1" presStyleIdx="0" presStyleCnt="5"/>
      <dgm:spPr/>
    </dgm:pt>
    <dgm:pt modelId="{9B964EFF-83DA-47D3-A7F7-78F7789D4808}" type="pres">
      <dgm:prSet presAssocID="{1AD0E2BE-4E47-4EFF-8226-0E721ED47324}" presName="horz1" presStyleCnt="0"/>
      <dgm:spPr/>
    </dgm:pt>
    <dgm:pt modelId="{B0C122F1-3D42-40CF-B5FA-34BE5CCFE258}" type="pres">
      <dgm:prSet presAssocID="{1AD0E2BE-4E47-4EFF-8226-0E721ED47324}" presName="tx1" presStyleLbl="revTx" presStyleIdx="0" presStyleCnt="5"/>
      <dgm:spPr/>
    </dgm:pt>
    <dgm:pt modelId="{5896A254-6649-4CC4-9299-A1FD87859536}" type="pres">
      <dgm:prSet presAssocID="{1AD0E2BE-4E47-4EFF-8226-0E721ED47324}" presName="vert1" presStyleCnt="0"/>
      <dgm:spPr/>
    </dgm:pt>
    <dgm:pt modelId="{F8B2CA85-BD11-489D-A11E-0F6FA1E18B95}" type="pres">
      <dgm:prSet presAssocID="{B570414E-19D3-4746-8C57-D47D291B42C9}" presName="thickLine" presStyleLbl="alignNode1" presStyleIdx="1" presStyleCnt="5"/>
      <dgm:spPr/>
    </dgm:pt>
    <dgm:pt modelId="{C611571F-0F64-4839-8DBC-6C93326E3D9D}" type="pres">
      <dgm:prSet presAssocID="{B570414E-19D3-4746-8C57-D47D291B42C9}" presName="horz1" presStyleCnt="0"/>
      <dgm:spPr/>
    </dgm:pt>
    <dgm:pt modelId="{E18063AB-3A93-425D-8BAE-0FCE102C8B31}" type="pres">
      <dgm:prSet presAssocID="{B570414E-19D3-4746-8C57-D47D291B42C9}" presName="tx1" presStyleLbl="revTx" presStyleIdx="1" presStyleCnt="5"/>
      <dgm:spPr/>
    </dgm:pt>
    <dgm:pt modelId="{030AEB3D-0D27-47E9-8BB2-F8355755D659}" type="pres">
      <dgm:prSet presAssocID="{B570414E-19D3-4746-8C57-D47D291B42C9}" presName="vert1" presStyleCnt="0"/>
      <dgm:spPr/>
    </dgm:pt>
    <dgm:pt modelId="{C53410EC-F664-4A9D-8133-8497B6F9C162}" type="pres">
      <dgm:prSet presAssocID="{154F7A99-F566-4FF0-8498-1C1CAA0CF284}" presName="thickLine" presStyleLbl="alignNode1" presStyleIdx="2" presStyleCnt="5"/>
      <dgm:spPr/>
    </dgm:pt>
    <dgm:pt modelId="{660C0BB4-DB64-40C0-93A9-CC5341DEF9B1}" type="pres">
      <dgm:prSet presAssocID="{154F7A99-F566-4FF0-8498-1C1CAA0CF284}" presName="horz1" presStyleCnt="0"/>
      <dgm:spPr/>
    </dgm:pt>
    <dgm:pt modelId="{0C7C9C88-30E6-4831-818A-7A9BEB873563}" type="pres">
      <dgm:prSet presAssocID="{154F7A99-F566-4FF0-8498-1C1CAA0CF284}" presName="tx1" presStyleLbl="revTx" presStyleIdx="2" presStyleCnt="5"/>
      <dgm:spPr/>
    </dgm:pt>
    <dgm:pt modelId="{7DE215C7-6BCE-4353-A232-E1914590516B}" type="pres">
      <dgm:prSet presAssocID="{154F7A99-F566-4FF0-8498-1C1CAA0CF284}" presName="vert1" presStyleCnt="0"/>
      <dgm:spPr/>
    </dgm:pt>
    <dgm:pt modelId="{09E4E12B-ABD9-4AB5-BD27-558A8DF95E65}" type="pres">
      <dgm:prSet presAssocID="{F9D438C5-4024-4995-B1BC-3444793B00E0}" presName="thickLine" presStyleLbl="alignNode1" presStyleIdx="3" presStyleCnt="5"/>
      <dgm:spPr/>
    </dgm:pt>
    <dgm:pt modelId="{42050A5D-349C-4F45-B464-DA8B801764D6}" type="pres">
      <dgm:prSet presAssocID="{F9D438C5-4024-4995-B1BC-3444793B00E0}" presName="horz1" presStyleCnt="0"/>
      <dgm:spPr/>
    </dgm:pt>
    <dgm:pt modelId="{D28E9262-0B8E-4B50-A2FE-59E3402F882D}" type="pres">
      <dgm:prSet presAssocID="{F9D438C5-4024-4995-B1BC-3444793B00E0}" presName="tx1" presStyleLbl="revTx" presStyleIdx="3" presStyleCnt="5"/>
      <dgm:spPr/>
    </dgm:pt>
    <dgm:pt modelId="{D30277CF-8157-4729-82AE-5915BED4E1D6}" type="pres">
      <dgm:prSet presAssocID="{F9D438C5-4024-4995-B1BC-3444793B00E0}" presName="vert1" presStyleCnt="0"/>
      <dgm:spPr/>
    </dgm:pt>
    <dgm:pt modelId="{15B5D6F7-2A51-4417-9253-8581357911CD}" type="pres">
      <dgm:prSet presAssocID="{C7FBA61F-CEA3-41EF-A4E9-489709916A74}" presName="thickLine" presStyleLbl="alignNode1" presStyleIdx="4" presStyleCnt="5"/>
      <dgm:spPr/>
    </dgm:pt>
    <dgm:pt modelId="{FF89F71F-19A5-44F2-BB74-2F249B1F89ED}" type="pres">
      <dgm:prSet presAssocID="{C7FBA61F-CEA3-41EF-A4E9-489709916A74}" presName="horz1" presStyleCnt="0"/>
      <dgm:spPr/>
    </dgm:pt>
    <dgm:pt modelId="{2F5424D3-2A05-4A06-9392-B72D6C6E4267}" type="pres">
      <dgm:prSet presAssocID="{C7FBA61F-CEA3-41EF-A4E9-489709916A74}" presName="tx1" presStyleLbl="revTx" presStyleIdx="4" presStyleCnt="5"/>
      <dgm:spPr/>
    </dgm:pt>
    <dgm:pt modelId="{3CC436D8-4A0F-4E6F-9A20-7D0207DEC767}" type="pres">
      <dgm:prSet presAssocID="{C7FBA61F-CEA3-41EF-A4E9-489709916A74}" presName="vert1" presStyleCnt="0"/>
      <dgm:spPr/>
    </dgm:pt>
  </dgm:ptLst>
  <dgm:cxnLst>
    <dgm:cxn modelId="{95F85014-A550-4507-8BDC-63CCCF1D9524}" type="presOf" srcId="{694F9CF6-B8AE-4622-ABFA-B5F0AE328B6A}" destId="{0722D6EC-1803-40BA-821A-829FE8C0B442}" srcOrd="0" destOrd="0" presId="urn:microsoft.com/office/officeart/2008/layout/LinedList"/>
    <dgm:cxn modelId="{FD562968-3247-4E60-9FB0-D4B16E5DFAAC}" srcId="{694F9CF6-B8AE-4622-ABFA-B5F0AE328B6A}" destId="{1AD0E2BE-4E47-4EFF-8226-0E721ED47324}" srcOrd="0" destOrd="0" parTransId="{0B867760-6E4F-4D23-9827-679C6A1F4B92}" sibTransId="{08A1347E-D99A-4F55-8E19-D77DCBFE6B14}"/>
    <dgm:cxn modelId="{01C1A76A-6572-4A1F-994E-9B9DACB74778}" type="presOf" srcId="{1AD0E2BE-4E47-4EFF-8226-0E721ED47324}" destId="{B0C122F1-3D42-40CF-B5FA-34BE5CCFE258}" srcOrd="0" destOrd="0" presId="urn:microsoft.com/office/officeart/2008/layout/LinedList"/>
    <dgm:cxn modelId="{00489E7A-6024-4B92-A05E-F92B9BEED88E}" srcId="{694F9CF6-B8AE-4622-ABFA-B5F0AE328B6A}" destId="{C7FBA61F-CEA3-41EF-A4E9-489709916A74}" srcOrd="4" destOrd="0" parTransId="{41692780-9179-4808-8BFB-29C76FB976A0}" sibTransId="{F9F07D45-9D2A-4C9F-A6F9-493C9155CAD0}"/>
    <dgm:cxn modelId="{05C90384-EB52-464F-A6CD-A223BE276C9D}" srcId="{694F9CF6-B8AE-4622-ABFA-B5F0AE328B6A}" destId="{F9D438C5-4024-4995-B1BC-3444793B00E0}" srcOrd="3" destOrd="0" parTransId="{DC1B8737-0BC3-4FA1-8513-872564CC31AB}" sibTransId="{227DB29E-7FD2-4CBB-978B-3BEE54C40538}"/>
    <dgm:cxn modelId="{37D7B689-93BC-4BAF-A5A9-2A80251F526F}" type="presOf" srcId="{154F7A99-F566-4FF0-8498-1C1CAA0CF284}" destId="{0C7C9C88-30E6-4831-818A-7A9BEB873563}" srcOrd="0" destOrd="0" presId="urn:microsoft.com/office/officeart/2008/layout/LinedList"/>
    <dgm:cxn modelId="{CC364C91-BDDB-4916-9F8E-350CF3C93CCE}" srcId="{694F9CF6-B8AE-4622-ABFA-B5F0AE328B6A}" destId="{154F7A99-F566-4FF0-8498-1C1CAA0CF284}" srcOrd="2" destOrd="0" parTransId="{DBE93627-68AF-4286-A36B-D6A0841525C5}" sibTransId="{AAA4612F-2762-4D78-B779-7438FF353BC0}"/>
    <dgm:cxn modelId="{063954A2-7F4C-493E-8BAF-8758B564D423}" type="presOf" srcId="{C7FBA61F-CEA3-41EF-A4E9-489709916A74}" destId="{2F5424D3-2A05-4A06-9392-B72D6C6E4267}" srcOrd="0" destOrd="0" presId="urn:microsoft.com/office/officeart/2008/layout/LinedList"/>
    <dgm:cxn modelId="{6BE1D3C6-F2CD-4EA9-A4D7-EBC1CA8BB594}" type="presOf" srcId="{B570414E-19D3-4746-8C57-D47D291B42C9}" destId="{E18063AB-3A93-425D-8BAE-0FCE102C8B31}" srcOrd="0" destOrd="0" presId="urn:microsoft.com/office/officeart/2008/layout/LinedList"/>
    <dgm:cxn modelId="{DFC0AAEC-59EB-4653-9952-C63A95EF1A1B}" type="presOf" srcId="{F9D438C5-4024-4995-B1BC-3444793B00E0}" destId="{D28E9262-0B8E-4B50-A2FE-59E3402F882D}" srcOrd="0" destOrd="0" presId="urn:microsoft.com/office/officeart/2008/layout/LinedList"/>
    <dgm:cxn modelId="{C6F7E9F0-3368-4618-940A-142F6FADA473}" srcId="{694F9CF6-B8AE-4622-ABFA-B5F0AE328B6A}" destId="{B570414E-19D3-4746-8C57-D47D291B42C9}" srcOrd="1" destOrd="0" parTransId="{28AE8DA5-749F-4A65-83A2-BB82F7410FA4}" sibTransId="{10776DC7-BD92-4F82-95AD-7E87130FF64B}"/>
    <dgm:cxn modelId="{D7351417-6EBB-4351-AB56-AACAF519968A}" type="presParOf" srcId="{0722D6EC-1803-40BA-821A-829FE8C0B442}" destId="{12208100-1510-4B76-9881-F3F7C6AC5A74}" srcOrd="0" destOrd="0" presId="urn:microsoft.com/office/officeart/2008/layout/LinedList"/>
    <dgm:cxn modelId="{77C694DA-66CB-4F06-9011-7C9EBD4A25D8}" type="presParOf" srcId="{0722D6EC-1803-40BA-821A-829FE8C0B442}" destId="{9B964EFF-83DA-47D3-A7F7-78F7789D4808}" srcOrd="1" destOrd="0" presId="urn:microsoft.com/office/officeart/2008/layout/LinedList"/>
    <dgm:cxn modelId="{B2CD5BDE-6C5E-432A-B913-486D765F9BE4}" type="presParOf" srcId="{9B964EFF-83DA-47D3-A7F7-78F7789D4808}" destId="{B0C122F1-3D42-40CF-B5FA-34BE5CCFE258}" srcOrd="0" destOrd="0" presId="urn:microsoft.com/office/officeart/2008/layout/LinedList"/>
    <dgm:cxn modelId="{58000045-930C-4D25-879B-12F7631DC459}" type="presParOf" srcId="{9B964EFF-83DA-47D3-A7F7-78F7789D4808}" destId="{5896A254-6649-4CC4-9299-A1FD87859536}" srcOrd="1" destOrd="0" presId="urn:microsoft.com/office/officeart/2008/layout/LinedList"/>
    <dgm:cxn modelId="{438B6555-E7D1-4747-B17E-C296F50FFA32}" type="presParOf" srcId="{0722D6EC-1803-40BA-821A-829FE8C0B442}" destId="{F8B2CA85-BD11-489D-A11E-0F6FA1E18B95}" srcOrd="2" destOrd="0" presId="urn:microsoft.com/office/officeart/2008/layout/LinedList"/>
    <dgm:cxn modelId="{8CF704EB-FDC4-4A6F-AA27-F445B762D1A6}" type="presParOf" srcId="{0722D6EC-1803-40BA-821A-829FE8C0B442}" destId="{C611571F-0F64-4839-8DBC-6C93326E3D9D}" srcOrd="3" destOrd="0" presId="urn:microsoft.com/office/officeart/2008/layout/LinedList"/>
    <dgm:cxn modelId="{3A2B6CB6-4485-4CEB-9210-D6126AB6675D}" type="presParOf" srcId="{C611571F-0F64-4839-8DBC-6C93326E3D9D}" destId="{E18063AB-3A93-425D-8BAE-0FCE102C8B31}" srcOrd="0" destOrd="0" presId="urn:microsoft.com/office/officeart/2008/layout/LinedList"/>
    <dgm:cxn modelId="{AD3CE395-205E-45F6-B1AF-4C02875EA185}" type="presParOf" srcId="{C611571F-0F64-4839-8DBC-6C93326E3D9D}" destId="{030AEB3D-0D27-47E9-8BB2-F8355755D659}" srcOrd="1" destOrd="0" presId="urn:microsoft.com/office/officeart/2008/layout/LinedList"/>
    <dgm:cxn modelId="{E831BA87-CBD6-41A3-A38A-516D6BB69E0B}" type="presParOf" srcId="{0722D6EC-1803-40BA-821A-829FE8C0B442}" destId="{C53410EC-F664-4A9D-8133-8497B6F9C162}" srcOrd="4" destOrd="0" presId="urn:microsoft.com/office/officeart/2008/layout/LinedList"/>
    <dgm:cxn modelId="{5ED37F71-C359-40A4-95F9-D91696FE27F0}" type="presParOf" srcId="{0722D6EC-1803-40BA-821A-829FE8C0B442}" destId="{660C0BB4-DB64-40C0-93A9-CC5341DEF9B1}" srcOrd="5" destOrd="0" presId="urn:microsoft.com/office/officeart/2008/layout/LinedList"/>
    <dgm:cxn modelId="{13FDAA02-A0D6-428A-9F08-801A9C9BF27A}" type="presParOf" srcId="{660C0BB4-DB64-40C0-93A9-CC5341DEF9B1}" destId="{0C7C9C88-30E6-4831-818A-7A9BEB873563}" srcOrd="0" destOrd="0" presId="urn:microsoft.com/office/officeart/2008/layout/LinedList"/>
    <dgm:cxn modelId="{67840CA9-F64F-4A5D-B09D-07138A2536DF}" type="presParOf" srcId="{660C0BB4-DB64-40C0-93A9-CC5341DEF9B1}" destId="{7DE215C7-6BCE-4353-A232-E1914590516B}" srcOrd="1" destOrd="0" presId="urn:microsoft.com/office/officeart/2008/layout/LinedList"/>
    <dgm:cxn modelId="{189514D5-C635-4582-B280-DAD9280EE56E}" type="presParOf" srcId="{0722D6EC-1803-40BA-821A-829FE8C0B442}" destId="{09E4E12B-ABD9-4AB5-BD27-558A8DF95E65}" srcOrd="6" destOrd="0" presId="urn:microsoft.com/office/officeart/2008/layout/LinedList"/>
    <dgm:cxn modelId="{27A40E44-950D-4BAA-A12D-45A7EE46F82C}" type="presParOf" srcId="{0722D6EC-1803-40BA-821A-829FE8C0B442}" destId="{42050A5D-349C-4F45-B464-DA8B801764D6}" srcOrd="7" destOrd="0" presId="urn:microsoft.com/office/officeart/2008/layout/LinedList"/>
    <dgm:cxn modelId="{D4AD914C-9C28-41F2-BC92-353CE50CA318}" type="presParOf" srcId="{42050A5D-349C-4F45-B464-DA8B801764D6}" destId="{D28E9262-0B8E-4B50-A2FE-59E3402F882D}" srcOrd="0" destOrd="0" presId="urn:microsoft.com/office/officeart/2008/layout/LinedList"/>
    <dgm:cxn modelId="{6384FECD-1E4A-4234-81F1-BE81C575AB1C}" type="presParOf" srcId="{42050A5D-349C-4F45-B464-DA8B801764D6}" destId="{D30277CF-8157-4729-82AE-5915BED4E1D6}" srcOrd="1" destOrd="0" presId="urn:microsoft.com/office/officeart/2008/layout/LinedList"/>
    <dgm:cxn modelId="{82DBEF86-1567-46A7-ABD6-E94B9C60CE2F}" type="presParOf" srcId="{0722D6EC-1803-40BA-821A-829FE8C0B442}" destId="{15B5D6F7-2A51-4417-9253-8581357911CD}" srcOrd="8" destOrd="0" presId="urn:microsoft.com/office/officeart/2008/layout/LinedList"/>
    <dgm:cxn modelId="{81C2A7AA-0CBA-4AE3-A69C-EDDB766D6621}" type="presParOf" srcId="{0722D6EC-1803-40BA-821A-829FE8C0B442}" destId="{FF89F71F-19A5-44F2-BB74-2F249B1F89ED}" srcOrd="9" destOrd="0" presId="urn:microsoft.com/office/officeart/2008/layout/LinedList"/>
    <dgm:cxn modelId="{FD2DB724-A206-470D-A7BF-A64564E635CA}" type="presParOf" srcId="{FF89F71F-19A5-44F2-BB74-2F249B1F89ED}" destId="{2F5424D3-2A05-4A06-9392-B72D6C6E4267}" srcOrd="0" destOrd="0" presId="urn:microsoft.com/office/officeart/2008/layout/LinedList"/>
    <dgm:cxn modelId="{7A73F17F-0481-429A-8358-DE615EF5035E}" type="presParOf" srcId="{FF89F71F-19A5-44F2-BB74-2F249B1F89ED}" destId="{3CC436D8-4A0F-4E6F-9A20-7D0207DEC7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4F9CF6-B8AE-4622-ABFA-B5F0AE328B6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1AD0E2BE-4E47-4EFF-8226-0E721ED47324}">
      <dgm:prSet custT="1"/>
      <dgm:spPr/>
      <dgm:t>
        <a:bodyPr/>
        <a:lstStyle/>
        <a:p>
          <a:r>
            <a:rPr lang="en-ID" sz="1600" dirty="0" err="1">
              <a:latin typeface="Calibri" panose="020F0502020204030204" pitchFamily="34" charset="0"/>
              <a:cs typeface="Calibri" panose="020F0502020204030204" pitchFamily="34" charset="0"/>
            </a:rPr>
            <a:t>Konsultasi</a:t>
          </a:r>
          <a:r>
            <a:rPr lang="en-ID" sz="16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ID" sz="1600" b="1" dirty="0">
              <a:latin typeface="Calibri" panose="020F0502020204030204" pitchFamily="34" charset="0"/>
              <a:cs typeface="Calibri" panose="020F0502020204030204" pitchFamily="34" charset="0"/>
            </a:rPr>
            <a:t>Rp500.000/Jam</a:t>
          </a:r>
          <a:endParaRPr lang="en-US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867760-6E4F-4D23-9827-679C6A1F4B92}" type="parTrans" cxnId="{FD562968-3247-4E60-9FB0-D4B16E5DFAAC}">
      <dgm:prSet/>
      <dgm:spPr/>
      <dgm:t>
        <a:bodyPr/>
        <a:lstStyle/>
        <a:p>
          <a:endParaRPr lang="en-ID" sz="2000"/>
        </a:p>
      </dgm:t>
    </dgm:pt>
    <dgm:pt modelId="{08A1347E-D99A-4F55-8E19-D77DCBFE6B14}" type="sibTrans" cxnId="{FD562968-3247-4E60-9FB0-D4B16E5DFAAC}">
      <dgm:prSet/>
      <dgm:spPr/>
      <dgm:t>
        <a:bodyPr/>
        <a:lstStyle/>
        <a:p>
          <a:endParaRPr lang="en-ID" sz="2000"/>
        </a:p>
      </dgm:t>
    </dgm:pt>
    <dgm:pt modelId="{B570414E-19D3-4746-8C57-D47D291B42C9}">
      <dgm:prSet custT="1"/>
      <dgm:spPr/>
      <dgm:t>
        <a:bodyPr/>
        <a:lstStyle/>
        <a:p>
          <a:r>
            <a:rPr lang="en-ID" sz="1600" dirty="0" err="1">
              <a:latin typeface="Calibri" panose="020F0502020204030204" pitchFamily="34" charset="0"/>
              <a:cs typeface="Calibri" panose="020F0502020204030204" pitchFamily="34" charset="0"/>
            </a:rPr>
            <a:t>Mediasi</a:t>
          </a:r>
          <a:r>
            <a:rPr lang="en-ID" sz="16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ID" sz="1600" b="1" dirty="0">
              <a:latin typeface="Calibri" panose="020F0502020204030204" pitchFamily="34" charset="0"/>
              <a:cs typeface="Calibri" panose="020F0502020204030204" pitchFamily="34" charset="0"/>
            </a:rPr>
            <a:t>Rp1.700.000/Jam</a:t>
          </a:r>
          <a:endParaRPr lang="en-US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AE8DA5-749F-4A65-83A2-BB82F7410FA4}" type="parTrans" cxnId="{C6F7E9F0-3368-4618-940A-142F6FADA473}">
      <dgm:prSet/>
      <dgm:spPr/>
      <dgm:t>
        <a:bodyPr/>
        <a:lstStyle/>
        <a:p>
          <a:endParaRPr lang="en-ID" sz="2000"/>
        </a:p>
      </dgm:t>
    </dgm:pt>
    <dgm:pt modelId="{10776DC7-BD92-4F82-95AD-7E87130FF64B}" type="sibTrans" cxnId="{C6F7E9F0-3368-4618-940A-142F6FADA473}">
      <dgm:prSet/>
      <dgm:spPr/>
      <dgm:t>
        <a:bodyPr/>
        <a:lstStyle/>
        <a:p>
          <a:endParaRPr lang="en-ID" sz="2000"/>
        </a:p>
      </dgm:t>
    </dgm:pt>
    <dgm:pt modelId="{154F7A99-F566-4FF0-8498-1C1CAA0CF284}">
      <dgm:prSet custT="1"/>
      <dgm:spPr/>
      <dgm:t>
        <a:bodyPr/>
        <a:lstStyle/>
        <a:p>
          <a:r>
            <a:rPr lang="en-ID" sz="1600" dirty="0" err="1">
              <a:latin typeface="Calibri" panose="020F0502020204030204" pitchFamily="34" charset="0"/>
              <a:cs typeface="Calibri" panose="020F0502020204030204" pitchFamily="34" charset="0"/>
            </a:rPr>
            <a:t>Penyusunan</a:t>
          </a:r>
          <a:r>
            <a:rPr lang="en-ID" sz="16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ID" sz="1600" dirty="0" err="1">
              <a:latin typeface="Calibri" panose="020F0502020204030204" pitchFamily="34" charset="0"/>
              <a:cs typeface="Calibri" panose="020F0502020204030204" pitchFamily="34" charset="0"/>
            </a:rPr>
            <a:t>Dokumen</a:t>
          </a:r>
          <a:r>
            <a:rPr lang="en-ID" sz="1600" dirty="0">
              <a:latin typeface="Calibri" panose="020F0502020204030204" pitchFamily="34" charset="0"/>
              <a:cs typeface="Calibri" panose="020F0502020204030204" pitchFamily="34" charset="0"/>
            </a:rPr>
            <a:t> Hukum </a:t>
          </a:r>
          <a:r>
            <a:rPr lang="en-ID" sz="1600" b="1" dirty="0">
              <a:latin typeface="Calibri" panose="020F0502020204030204" pitchFamily="34" charset="0"/>
              <a:cs typeface="Calibri" panose="020F0502020204030204" pitchFamily="34" charset="0"/>
            </a:rPr>
            <a:t>Rp750.000/Jam</a:t>
          </a:r>
          <a:endParaRPr lang="en-US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E93627-68AF-4286-A36B-D6A0841525C5}" type="parTrans" cxnId="{CC364C91-BDDB-4916-9F8E-350CF3C93CCE}">
      <dgm:prSet/>
      <dgm:spPr/>
      <dgm:t>
        <a:bodyPr/>
        <a:lstStyle/>
        <a:p>
          <a:endParaRPr lang="en-ID" sz="2000"/>
        </a:p>
      </dgm:t>
    </dgm:pt>
    <dgm:pt modelId="{AAA4612F-2762-4D78-B779-7438FF353BC0}" type="sibTrans" cxnId="{CC364C91-BDDB-4916-9F8E-350CF3C93CCE}">
      <dgm:prSet/>
      <dgm:spPr/>
      <dgm:t>
        <a:bodyPr/>
        <a:lstStyle/>
        <a:p>
          <a:endParaRPr lang="en-ID" sz="2000"/>
        </a:p>
      </dgm:t>
    </dgm:pt>
    <dgm:pt modelId="{F9D438C5-4024-4995-B1BC-3444793B00E0}">
      <dgm:prSet custT="1"/>
      <dgm:spPr/>
      <dgm:t>
        <a:bodyPr/>
        <a:lstStyle/>
        <a:p>
          <a:r>
            <a:rPr lang="en-ID" sz="1600" dirty="0" err="1">
              <a:latin typeface="Calibri" panose="020F0502020204030204" pitchFamily="34" charset="0"/>
              <a:cs typeface="Calibri" panose="020F0502020204030204" pitchFamily="34" charset="0"/>
            </a:rPr>
            <a:t>Pendampingan</a:t>
          </a:r>
          <a:r>
            <a:rPr lang="en-ID" sz="1600" dirty="0">
              <a:latin typeface="Calibri" panose="020F0502020204030204" pitchFamily="34" charset="0"/>
              <a:cs typeface="Calibri" panose="020F0502020204030204" pitchFamily="34" charset="0"/>
            </a:rPr>
            <a:t> di </a:t>
          </a:r>
          <a:r>
            <a:rPr lang="en-ID" sz="1600" dirty="0" err="1">
              <a:latin typeface="Calibri" panose="020F0502020204030204" pitchFamily="34" charset="0"/>
              <a:cs typeface="Calibri" panose="020F0502020204030204" pitchFamily="34" charset="0"/>
            </a:rPr>
            <a:t>Pengadilan</a:t>
          </a:r>
          <a:r>
            <a:rPr lang="en-ID" sz="16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ID" sz="1600" b="1" dirty="0">
              <a:latin typeface="Calibri" panose="020F0502020204030204" pitchFamily="34" charset="0"/>
              <a:cs typeface="Calibri" panose="020F0502020204030204" pitchFamily="34" charset="0"/>
            </a:rPr>
            <a:t>Rp1.700.000/Jam</a:t>
          </a:r>
          <a:endParaRPr lang="en-US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1B8737-0BC3-4FA1-8513-872564CC31AB}" type="parTrans" cxnId="{05C90384-EB52-464F-A6CD-A223BE276C9D}">
      <dgm:prSet/>
      <dgm:spPr/>
      <dgm:t>
        <a:bodyPr/>
        <a:lstStyle/>
        <a:p>
          <a:endParaRPr lang="en-ID" sz="2000"/>
        </a:p>
      </dgm:t>
    </dgm:pt>
    <dgm:pt modelId="{227DB29E-7FD2-4CBB-978B-3BEE54C40538}" type="sibTrans" cxnId="{05C90384-EB52-464F-A6CD-A223BE276C9D}">
      <dgm:prSet/>
      <dgm:spPr/>
      <dgm:t>
        <a:bodyPr/>
        <a:lstStyle/>
        <a:p>
          <a:endParaRPr lang="en-ID" sz="2000"/>
        </a:p>
      </dgm:t>
    </dgm:pt>
    <dgm:pt modelId="{C7FBA61F-CEA3-41EF-A4E9-489709916A74}">
      <dgm:prSet custT="1"/>
      <dgm:spPr/>
      <dgm:t>
        <a:bodyPr/>
        <a:lstStyle/>
        <a:p>
          <a:r>
            <a:rPr lang="en-ID" sz="1600" dirty="0" err="1">
              <a:latin typeface="Calibri" panose="020F0502020204030204" pitchFamily="34" charset="0"/>
              <a:cs typeface="Calibri" panose="020F0502020204030204" pitchFamily="34" charset="0"/>
            </a:rPr>
            <a:t>Penyulukan</a:t>
          </a:r>
          <a:r>
            <a:rPr lang="en-ID" sz="1600" dirty="0">
              <a:latin typeface="Calibri" panose="020F0502020204030204" pitchFamily="34" charset="0"/>
              <a:cs typeface="Calibri" panose="020F0502020204030204" pitchFamily="34" charset="0"/>
            </a:rPr>
            <a:t> Hukum/</a:t>
          </a:r>
          <a:r>
            <a:rPr lang="en-ID" sz="1600" dirty="0" err="1">
              <a:latin typeface="Calibri" panose="020F0502020204030204" pitchFamily="34" charset="0"/>
              <a:cs typeface="Calibri" panose="020F0502020204030204" pitchFamily="34" charset="0"/>
            </a:rPr>
            <a:t>Kegiatan</a:t>
          </a:r>
          <a:r>
            <a:rPr lang="en-ID" sz="16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ID" sz="1600" dirty="0" err="1">
              <a:latin typeface="Calibri" panose="020F0502020204030204" pitchFamily="34" charset="0"/>
              <a:cs typeface="Calibri" panose="020F0502020204030204" pitchFamily="34" charset="0"/>
            </a:rPr>
            <a:t>Sesuai</a:t>
          </a:r>
          <a:r>
            <a:rPr lang="en-ID" sz="16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ID" sz="1600" dirty="0" err="1">
              <a:latin typeface="Calibri" panose="020F0502020204030204" pitchFamily="34" charset="0"/>
              <a:cs typeface="Calibri" panose="020F0502020204030204" pitchFamily="34" charset="0"/>
            </a:rPr>
            <a:t>Kebutuhan</a:t>
          </a:r>
          <a:r>
            <a:rPr lang="en-ID" sz="16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692780-9179-4808-8BFB-29C76FB976A0}" type="parTrans" cxnId="{00489E7A-6024-4B92-A05E-F92B9BEED88E}">
      <dgm:prSet/>
      <dgm:spPr/>
      <dgm:t>
        <a:bodyPr/>
        <a:lstStyle/>
        <a:p>
          <a:endParaRPr lang="en-ID" sz="2000"/>
        </a:p>
      </dgm:t>
    </dgm:pt>
    <dgm:pt modelId="{F9F07D45-9D2A-4C9F-A6F9-493C9155CAD0}" type="sibTrans" cxnId="{00489E7A-6024-4B92-A05E-F92B9BEED88E}">
      <dgm:prSet/>
      <dgm:spPr/>
      <dgm:t>
        <a:bodyPr/>
        <a:lstStyle/>
        <a:p>
          <a:endParaRPr lang="en-ID" sz="2000"/>
        </a:p>
      </dgm:t>
    </dgm:pt>
    <dgm:pt modelId="{0722D6EC-1803-40BA-821A-829FE8C0B442}" type="pres">
      <dgm:prSet presAssocID="{694F9CF6-B8AE-4622-ABFA-B5F0AE328B6A}" presName="vert0" presStyleCnt="0">
        <dgm:presLayoutVars>
          <dgm:dir/>
          <dgm:animOne val="branch"/>
          <dgm:animLvl val="lvl"/>
        </dgm:presLayoutVars>
      </dgm:prSet>
      <dgm:spPr/>
    </dgm:pt>
    <dgm:pt modelId="{12208100-1510-4B76-9881-F3F7C6AC5A74}" type="pres">
      <dgm:prSet presAssocID="{1AD0E2BE-4E47-4EFF-8226-0E721ED47324}" presName="thickLine" presStyleLbl="alignNode1" presStyleIdx="0" presStyleCnt="5"/>
      <dgm:spPr/>
    </dgm:pt>
    <dgm:pt modelId="{9B964EFF-83DA-47D3-A7F7-78F7789D4808}" type="pres">
      <dgm:prSet presAssocID="{1AD0E2BE-4E47-4EFF-8226-0E721ED47324}" presName="horz1" presStyleCnt="0"/>
      <dgm:spPr/>
    </dgm:pt>
    <dgm:pt modelId="{B0C122F1-3D42-40CF-B5FA-34BE5CCFE258}" type="pres">
      <dgm:prSet presAssocID="{1AD0E2BE-4E47-4EFF-8226-0E721ED47324}" presName="tx1" presStyleLbl="revTx" presStyleIdx="0" presStyleCnt="5"/>
      <dgm:spPr/>
    </dgm:pt>
    <dgm:pt modelId="{5896A254-6649-4CC4-9299-A1FD87859536}" type="pres">
      <dgm:prSet presAssocID="{1AD0E2BE-4E47-4EFF-8226-0E721ED47324}" presName="vert1" presStyleCnt="0"/>
      <dgm:spPr/>
    </dgm:pt>
    <dgm:pt modelId="{F8B2CA85-BD11-489D-A11E-0F6FA1E18B95}" type="pres">
      <dgm:prSet presAssocID="{B570414E-19D3-4746-8C57-D47D291B42C9}" presName="thickLine" presStyleLbl="alignNode1" presStyleIdx="1" presStyleCnt="5"/>
      <dgm:spPr/>
    </dgm:pt>
    <dgm:pt modelId="{C611571F-0F64-4839-8DBC-6C93326E3D9D}" type="pres">
      <dgm:prSet presAssocID="{B570414E-19D3-4746-8C57-D47D291B42C9}" presName="horz1" presStyleCnt="0"/>
      <dgm:spPr/>
    </dgm:pt>
    <dgm:pt modelId="{E18063AB-3A93-425D-8BAE-0FCE102C8B31}" type="pres">
      <dgm:prSet presAssocID="{B570414E-19D3-4746-8C57-D47D291B42C9}" presName="tx1" presStyleLbl="revTx" presStyleIdx="1" presStyleCnt="5"/>
      <dgm:spPr/>
    </dgm:pt>
    <dgm:pt modelId="{030AEB3D-0D27-47E9-8BB2-F8355755D659}" type="pres">
      <dgm:prSet presAssocID="{B570414E-19D3-4746-8C57-D47D291B42C9}" presName="vert1" presStyleCnt="0"/>
      <dgm:spPr/>
    </dgm:pt>
    <dgm:pt modelId="{C53410EC-F664-4A9D-8133-8497B6F9C162}" type="pres">
      <dgm:prSet presAssocID="{154F7A99-F566-4FF0-8498-1C1CAA0CF284}" presName="thickLine" presStyleLbl="alignNode1" presStyleIdx="2" presStyleCnt="5"/>
      <dgm:spPr/>
    </dgm:pt>
    <dgm:pt modelId="{660C0BB4-DB64-40C0-93A9-CC5341DEF9B1}" type="pres">
      <dgm:prSet presAssocID="{154F7A99-F566-4FF0-8498-1C1CAA0CF284}" presName="horz1" presStyleCnt="0"/>
      <dgm:spPr/>
    </dgm:pt>
    <dgm:pt modelId="{0C7C9C88-30E6-4831-818A-7A9BEB873563}" type="pres">
      <dgm:prSet presAssocID="{154F7A99-F566-4FF0-8498-1C1CAA0CF284}" presName="tx1" presStyleLbl="revTx" presStyleIdx="2" presStyleCnt="5"/>
      <dgm:spPr/>
    </dgm:pt>
    <dgm:pt modelId="{7DE215C7-6BCE-4353-A232-E1914590516B}" type="pres">
      <dgm:prSet presAssocID="{154F7A99-F566-4FF0-8498-1C1CAA0CF284}" presName="vert1" presStyleCnt="0"/>
      <dgm:spPr/>
    </dgm:pt>
    <dgm:pt modelId="{09E4E12B-ABD9-4AB5-BD27-558A8DF95E65}" type="pres">
      <dgm:prSet presAssocID="{F9D438C5-4024-4995-B1BC-3444793B00E0}" presName="thickLine" presStyleLbl="alignNode1" presStyleIdx="3" presStyleCnt="5"/>
      <dgm:spPr/>
    </dgm:pt>
    <dgm:pt modelId="{42050A5D-349C-4F45-B464-DA8B801764D6}" type="pres">
      <dgm:prSet presAssocID="{F9D438C5-4024-4995-B1BC-3444793B00E0}" presName="horz1" presStyleCnt="0"/>
      <dgm:spPr/>
    </dgm:pt>
    <dgm:pt modelId="{D28E9262-0B8E-4B50-A2FE-59E3402F882D}" type="pres">
      <dgm:prSet presAssocID="{F9D438C5-4024-4995-B1BC-3444793B00E0}" presName="tx1" presStyleLbl="revTx" presStyleIdx="3" presStyleCnt="5"/>
      <dgm:spPr/>
    </dgm:pt>
    <dgm:pt modelId="{D30277CF-8157-4729-82AE-5915BED4E1D6}" type="pres">
      <dgm:prSet presAssocID="{F9D438C5-4024-4995-B1BC-3444793B00E0}" presName="vert1" presStyleCnt="0"/>
      <dgm:spPr/>
    </dgm:pt>
    <dgm:pt modelId="{15B5D6F7-2A51-4417-9253-8581357911CD}" type="pres">
      <dgm:prSet presAssocID="{C7FBA61F-CEA3-41EF-A4E9-489709916A74}" presName="thickLine" presStyleLbl="alignNode1" presStyleIdx="4" presStyleCnt="5"/>
      <dgm:spPr/>
    </dgm:pt>
    <dgm:pt modelId="{FF89F71F-19A5-44F2-BB74-2F249B1F89ED}" type="pres">
      <dgm:prSet presAssocID="{C7FBA61F-CEA3-41EF-A4E9-489709916A74}" presName="horz1" presStyleCnt="0"/>
      <dgm:spPr/>
    </dgm:pt>
    <dgm:pt modelId="{2F5424D3-2A05-4A06-9392-B72D6C6E4267}" type="pres">
      <dgm:prSet presAssocID="{C7FBA61F-CEA3-41EF-A4E9-489709916A74}" presName="tx1" presStyleLbl="revTx" presStyleIdx="4" presStyleCnt="5"/>
      <dgm:spPr/>
    </dgm:pt>
    <dgm:pt modelId="{3CC436D8-4A0F-4E6F-9A20-7D0207DEC767}" type="pres">
      <dgm:prSet presAssocID="{C7FBA61F-CEA3-41EF-A4E9-489709916A74}" presName="vert1" presStyleCnt="0"/>
      <dgm:spPr/>
    </dgm:pt>
  </dgm:ptLst>
  <dgm:cxnLst>
    <dgm:cxn modelId="{95F85014-A550-4507-8BDC-63CCCF1D9524}" type="presOf" srcId="{694F9CF6-B8AE-4622-ABFA-B5F0AE328B6A}" destId="{0722D6EC-1803-40BA-821A-829FE8C0B442}" srcOrd="0" destOrd="0" presId="urn:microsoft.com/office/officeart/2008/layout/LinedList"/>
    <dgm:cxn modelId="{FD562968-3247-4E60-9FB0-D4B16E5DFAAC}" srcId="{694F9CF6-B8AE-4622-ABFA-B5F0AE328B6A}" destId="{1AD0E2BE-4E47-4EFF-8226-0E721ED47324}" srcOrd="0" destOrd="0" parTransId="{0B867760-6E4F-4D23-9827-679C6A1F4B92}" sibTransId="{08A1347E-D99A-4F55-8E19-D77DCBFE6B14}"/>
    <dgm:cxn modelId="{01C1A76A-6572-4A1F-994E-9B9DACB74778}" type="presOf" srcId="{1AD0E2BE-4E47-4EFF-8226-0E721ED47324}" destId="{B0C122F1-3D42-40CF-B5FA-34BE5CCFE258}" srcOrd="0" destOrd="0" presId="urn:microsoft.com/office/officeart/2008/layout/LinedList"/>
    <dgm:cxn modelId="{00489E7A-6024-4B92-A05E-F92B9BEED88E}" srcId="{694F9CF6-B8AE-4622-ABFA-B5F0AE328B6A}" destId="{C7FBA61F-CEA3-41EF-A4E9-489709916A74}" srcOrd="4" destOrd="0" parTransId="{41692780-9179-4808-8BFB-29C76FB976A0}" sibTransId="{F9F07D45-9D2A-4C9F-A6F9-493C9155CAD0}"/>
    <dgm:cxn modelId="{05C90384-EB52-464F-A6CD-A223BE276C9D}" srcId="{694F9CF6-B8AE-4622-ABFA-B5F0AE328B6A}" destId="{F9D438C5-4024-4995-B1BC-3444793B00E0}" srcOrd="3" destOrd="0" parTransId="{DC1B8737-0BC3-4FA1-8513-872564CC31AB}" sibTransId="{227DB29E-7FD2-4CBB-978B-3BEE54C40538}"/>
    <dgm:cxn modelId="{37D7B689-93BC-4BAF-A5A9-2A80251F526F}" type="presOf" srcId="{154F7A99-F566-4FF0-8498-1C1CAA0CF284}" destId="{0C7C9C88-30E6-4831-818A-7A9BEB873563}" srcOrd="0" destOrd="0" presId="urn:microsoft.com/office/officeart/2008/layout/LinedList"/>
    <dgm:cxn modelId="{CC364C91-BDDB-4916-9F8E-350CF3C93CCE}" srcId="{694F9CF6-B8AE-4622-ABFA-B5F0AE328B6A}" destId="{154F7A99-F566-4FF0-8498-1C1CAA0CF284}" srcOrd="2" destOrd="0" parTransId="{DBE93627-68AF-4286-A36B-D6A0841525C5}" sibTransId="{AAA4612F-2762-4D78-B779-7438FF353BC0}"/>
    <dgm:cxn modelId="{063954A2-7F4C-493E-8BAF-8758B564D423}" type="presOf" srcId="{C7FBA61F-CEA3-41EF-A4E9-489709916A74}" destId="{2F5424D3-2A05-4A06-9392-B72D6C6E4267}" srcOrd="0" destOrd="0" presId="urn:microsoft.com/office/officeart/2008/layout/LinedList"/>
    <dgm:cxn modelId="{6BE1D3C6-F2CD-4EA9-A4D7-EBC1CA8BB594}" type="presOf" srcId="{B570414E-19D3-4746-8C57-D47D291B42C9}" destId="{E18063AB-3A93-425D-8BAE-0FCE102C8B31}" srcOrd="0" destOrd="0" presId="urn:microsoft.com/office/officeart/2008/layout/LinedList"/>
    <dgm:cxn modelId="{DFC0AAEC-59EB-4653-9952-C63A95EF1A1B}" type="presOf" srcId="{F9D438C5-4024-4995-B1BC-3444793B00E0}" destId="{D28E9262-0B8E-4B50-A2FE-59E3402F882D}" srcOrd="0" destOrd="0" presId="urn:microsoft.com/office/officeart/2008/layout/LinedList"/>
    <dgm:cxn modelId="{C6F7E9F0-3368-4618-940A-142F6FADA473}" srcId="{694F9CF6-B8AE-4622-ABFA-B5F0AE328B6A}" destId="{B570414E-19D3-4746-8C57-D47D291B42C9}" srcOrd="1" destOrd="0" parTransId="{28AE8DA5-749F-4A65-83A2-BB82F7410FA4}" sibTransId="{10776DC7-BD92-4F82-95AD-7E87130FF64B}"/>
    <dgm:cxn modelId="{D7351417-6EBB-4351-AB56-AACAF519968A}" type="presParOf" srcId="{0722D6EC-1803-40BA-821A-829FE8C0B442}" destId="{12208100-1510-4B76-9881-F3F7C6AC5A74}" srcOrd="0" destOrd="0" presId="urn:microsoft.com/office/officeart/2008/layout/LinedList"/>
    <dgm:cxn modelId="{77C694DA-66CB-4F06-9011-7C9EBD4A25D8}" type="presParOf" srcId="{0722D6EC-1803-40BA-821A-829FE8C0B442}" destId="{9B964EFF-83DA-47D3-A7F7-78F7789D4808}" srcOrd="1" destOrd="0" presId="urn:microsoft.com/office/officeart/2008/layout/LinedList"/>
    <dgm:cxn modelId="{B2CD5BDE-6C5E-432A-B913-486D765F9BE4}" type="presParOf" srcId="{9B964EFF-83DA-47D3-A7F7-78F7789D4808}" destId="{B0C122F1-3D42-40CF-B5FA-34BE5CCFE258}" srcOrd="0" destOrd="0" presId="urn:microsoft.com/office/officeart/2008/layout/LinedList"/>
    <dgm:cxn modelId="{58000045-930C-4D25-879B-12F7631DC459}" type="presParOf" srcId="{9B964EFF-83DA-47D3-A7F7-78F7789D4808}" destId="{5896A254-6649-4CC4-9299-A1FD87859536}" srcOrd="1" destOrd="0" presId="urn:microsoft.com/office/officeart/2008/layout/LinedList"/>
    <dgm:cxn modelId="{438B6555-E7D1-4747-B17E-C296F50FFA32}" type="presParOf" srcId="{0722D6EC-1803-40BA-821A-829FE8C0B442}" destId="{F8B2CA85-BD11-489D-A11E-0F6FA1E18B95}" srcOrd="2" destOrd="0" presId="urn:microsoft.com/office/officeart/2008/layout/LinedList"/>
    <dgm:cxn modelId="{8CF704EB-FDC4-4A6F-AA27-F445B762D1A6}" type="presParOf" srcId="{0722D6EC-1803-40BA-821A-829FE8C0B442}" destId="{C611571F-0F64-4839-8DBC-6C93326E3D9D}" srcOrd="3" destOrd="0" presId="urn:microsoft.com/office/officeart/2008/layout/LinedList"/>
    <dgm:cxn modelId="{3A2B6CB6-4485-4CEB-9210-D6126AB6675D}" type="presParOf" srcId="{C611571F-0F64-4839-8DBC-6C93326E3D9D}" destId="{E18063AB-3A93-425D-8BAE-0FCE102C8B31}" srcOrd="0" destOrd="0" presId="urn:microsoft.com/office/officeart/2008/layout/LinedList"/>
    <dgm:cxn modelId="{AD3CE395-205E-45F6-B1AF-4C02875EA185}" type="presParOf" srcId="{C611571F-0F64-4839-8DBC-6C93326E3D9D}" destId="{030AEB3D-0D27-47E9-8BB2-F8355755D659}" srcOrd="1" destOrd="0" presId="urn:microsoft.com/office/officeart/2008/layout/LinedList"/>
    <dgm:cxn modelId="{E831BA87-CBD6-41A3-A38A-516D6BB69E0B}" type="presParOf" srcId="{0722D6EC-1803-40BA-821A-829FE8C0B442}" destId="{C53410EC-F664-4A9D-8133-8497B6F9C162}" srcOrd="4" destOrd="0" presId="urn:microsoft.com/office/officeart/2008/layout/LinedList"/>
    <dgm:cxn modelId="{5ED37F71-C359-40A4-95F9-D91696FE27F0}" type="presParOf" srcId="{0722D6EC-1803-40BA-821A-829FE8C0B442}" destId="{660C0BB4-DB64-40C0-93A9-CC5341DEF9B1}" srcOrd="5" destOrd="0" presId="urn:microsoft.com/office/officeart/2008/layout/LinedList"/>
    <dgm:cxn modelId="{13FDAA02-A0D6-428A-9F08-801A9C9BF27A}" type="presParOf" srcId="{660C0BB4-DB64-40C0-93A9-CC5341DEF9B1}" destId="{0C7C9C88-30E6-4831-818A-7A9BEB873563}" srcOrd="0" destOrd="0" presId="urn:microsoft.com/office/officeart/2008/layout/LinedList"/>
    <dgm:cxn modelId="{67840CA9-F64F-4A5D-B09D-07138A2536DF}" type="presParOf" srcId="{660C0BB4-DB64-40C0-93A9-CC5341DEF9B1}" destId="{7DE215C7-6BCE-4353-A232-E1914590516B}" srcOrd="1" destOrd="0" presId="urn:microsoft.com/office/officeart/2008/layout/LinedList"/>
    <dgm:cxn modelId="{189514D5-C635-4582-B280-DAD9280EE56E}" type="presParOf" srcId="{0722D6EC-1803-40BA-821A-829FE8C0B442}" destId="{09E4E12B-ABD9-4AB5-BD27-558A8DF95E65}" srcOrd="6" destOrd="0" presId="urn:microsoft.com/office/officeart/2008/layout/LinedList"/>
    <dgm:cxn modelId="{27A40E44-950D-4BAA-A12D-45A7EE46F82C}" type="presParOf" srcId="{0722D6EC-1803-40BA-821A-829FE8C0B442}" destId="{42050A5D-349C-4F45-B464-DA8B801764D6}" srcOrd="7" destOrd="0" presId="urn:microsoft.com/office/officeart/2008/layout/LinedList"/>
    <dgm:cxn modelId="{D4AD914C-9C28-41F2-BC92-353CE50CA318}" type="presParOf" srcId="{42050A5D-349C-4F45-B464-DA8B801764D6}" destId="{D28E9262-0B8E-4B50-A2FE-59E3402F882D}" srcOrd="0" destOrd="0" presId="urn:microsoft.com/office/officeart/2008/layout/LinedList"/>
    <dgm:cxn modelId="{6384FECD-1E4A-4234-81F1-BE81C575AB1C}" type="presParOf" srcId="{42050A5D-349C-4F45-B464-DA8B801764D6}" destId="{D30277CF-8157-4729-82AE-5915BED4E1D6}" srcOrd="1" destOrd="0" presId="urn:microsoft.com/office/officeart/2008/layout/LinedList"/>
    <dgm:cxn modelId="{82DBEF86-1567-46A7-ABD6-E94B9C60CE2F}" type="presParOf" srcId="{0722D6EC-1803-40BA-821A-829FE8C0B442}" destId="{15B5D6F7-2A51-4417-9253-8581357911CD}" srcOrd="8" destOrd="0" presId="urn:microsoft.com/office/officeart/2008/layout/LinedList"/>
    <dgm:cxn modelId="{81C2A7AA-0CBA-4AE3-A69C-EDDB766D6621}" type="presParOf" srcId="{0722D6EC-1803-40BA-821A-829FE8C0B442}" destId="{FF89F71F-19A5-44F2-BB74-2F249B1F89ED}" srcOrd="9" destOrd="0" presId="urn:microsoft.com/office/officeart/2008/layout/LinedList"/>
    <dgm:cxn modelId="{FD2DB724-A206-470D-A7BF-A64564E635CA}" type="presParOf" srcId="{FF89F71F-19A5-44F2-BB74-2F249B1F89ED}" destId="{2F5424D3-2A05-4A06-9392-B72D6C6E4267}" srcOrd="0" destOrd="0" presId="urn:microsoft.com/office/officeart/2008/layout/LinedList"/>
    <dgm:cxn modelId="{7A73F17F-0481-429A-8358-DE615EF5035E}" type="presParOf" srcId="{FF89F71F-19A5-44F2-BB74-2F249B1F89ED}" destId="{3CC436D8-4A0F-4E6F-9A20-7D0207DEC7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4F9CF6-B8AE-4622-ABFA-B5F0AE328B6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</dgm:pt>
    <dgm:pt modelId="{58990BF9-407C-462F-8A94-D92AC3D75B12}">
      <dgm:prSet phldrT="[Text]" custT="1"/>
      <dgm:spPr/>
      <dgm:t>
        <a:bodyPr/>
        <a:lstStyle/>
        <a:p>
          <a:pPr algn="just"/>
          <a:r>
            <a:rPr lang="id-ID" sz="1400" dirty="0"/>
            <a:t>Layanan konsultasi diberikan paling banyak </a:t>
          </a:r>
          <a:r>
            <a:rPr lang="id-ID" sz="1400" b="1" dirty="0"/>
            <a:t>2 (dua) kali</a:t>
          </a:r>
          <a:r>
            <a:rPr lang="id-ID" sz="1400" dirty="0"/>
            <a:t> </a:t>
          </a:r>
          <a:r>
            <a:rPr lang="en-ID" sz="1400" dirty="0" err="1"/>
            <a:t>kegiatan</a:t>
          </a:r>
          <a:r>
            <a:rPr lang="en-ID" sz="1400" dirty="0"/>
            <a:t> </a:t>
          </a:r>
          <a:r>
            <a:rPr lang="id-ID" sz="1400" dirty="0"/>
            <a:t>masing-masing selama 60 (enam puluh) menit untuk satu masalah</a:t>
          </a:r>
          <a:r>
            <a:rPr lang="en-ID" sz="1400" dirty="0"/>
            <a:t> </a:t>
          </a:r>
          <a:r>
            <a:rPr lang="en-ID" sz="1400" dirty="0" err="1"/>
            <a:t>hukum</a:t>
          </a:r>
          <a:r>
            <a:rPr lang="id-ID" sz="1400" dirty="0"/>
            <a:t> dengan </a:t>
          </a:r>
          <a:r>
            <a:rPr lang="en-ID" sz="1400" dirty="0"/>
            <a:t>PUMK</a:t>
          </a:r>
          <a:r>
            <a:rPr lang="id-ID" sz="1400" dirty="0"/>
            <a:t> yang sama</a:t>
          </a:r>
          <a:r>
            <a:rPr lang="en-ID" sz="1400" dirty="0"/>
            <a:t>;</a:t>
          </a:r>
        </a:p>
      </dgm:t>
    </dgm:pt>
    <dgm:pt modelId="{913C737D-A123-45E2-BC18-CAED9E1CB427}" type="parTrans" cxnId="{6AD323E2-8C51-43CA-AA97-24487BD7D1CF}">
      <dgm:prSet/>
      <dgm:spPr/>
      <dgm:t>
        <a:bodyPr/>
        <a:lstStyle/>
        <a:p>
          <a:endParaRPr lang="en-ID" sz="1400"/>
        </a:p>
      </dgm:t>
    </dgm:pt>
    <dgm:pt modelId="{FDA058D7-2FF0-45CE-9961-DCD6CA02F384}" type="sibTrans" cxnId="{6AD323E2-8C51-43CA-AA97-24487BD7D1CF}">
      <dgm:prSet/>
      <dgm:spPr/>
      <dgm:t>
        <a:bodyPr/>
        <a:lstStyle/>
        <a:p>
          <a:endParaRPr lang="en-ID" sz="1400"/>
        </a:p>
      </dgm:t>
    </dgm:pt>
    <dgm:pt modelId="{D0CD8031-52C3-4EB9-9B35-C206A5E42BED}">
      <dgm:prSet phldrT="[Text]" custT="1"/>
      <dgm:spPr/>
      <dgm:t>
        <a:bodyPr/>
        <a:lstStyle/>
        <a:p>
          <a:pPr algn="just"/>
          <a:r>
            <a:rPr lang="id-ID" sz="1400" dirty="0"/>
            <a:t>Layanan mediasi sebagaimana dimaksud pada </a:t>
          </a:r>
          <a:r>
            <a:rPr lang="en-ID" sz="1400" dirty="0" err="1"/>
            <a:t>huruf</a:t>
          </a:r>
          <a:r>
            <a:rPr lang="en-ID" sz="1400" dirty="0"/>
            <a:t> a</a:t>
          </a:r>
          <a:r>
            <a:rPr lang="id-ID" sz="1400" dirty="0"/>
            <a:t> dilaksanakan paling banyak </a:t>
          </a:r>
          <a:r>
            <a:rPr lang="en-ID" sz="1400" b="1" dirty="0"/>
            <a:t>3</a:t>
          </a:r>
          <a:r>
            <a:rPr lang="id-ID" sz="1400" b="1" dirty="0"/>
            <a:t> (</a:t>
          </a:r>
          <a:r>
            <a:rPr lang="en-ID" sz="1400" b="1" dirty="0" err="1"/>
            <a:t>tiga</a:t>
          </a:r>
          <a:r>
            <a:rPr lang="en-ID" sz="1400" b="1" dirty="0"/>
            <a:t>)</a:t>
          </a:r>
          <a:r>
            <a:rPr lang="id-ID" sz="1400" b="1" dirty="0"/>
            <a:t> kali</a:t>
          </a:r>
          <a:r>
            <a:rPr lang="id-ID" sz="1400" dirty="0"/>
            <a:t> </a:t>
          </a:r>
          <a:r>
            <a:rPr lang="en-ID" sz="1400" dirty="0" err="1"/>
            <a:t>kegiatan</a:t>
          </a:r>
          <a:r>
            <a:rPr lang="en-ID" sz="1400" dirty="0"/>
            <a:t> </a:t>
          </a:r>
          <a:r>
            <a:rPr lang="id-ID" sz="1400" dirty="0"/>
            <a:t>pertemuan masing-masing selama 60 (enam puluh) menit untuk 1 (satu) masalah hukum dengan</a:t>
          </a:r>
          <a:r>
            <a:rPr lang="en-ID" sz="1400" dirty="0"/>
            <a:t> PUMK</a:t>
          </a:r>
          <a:r>
            <a:rPr lang="id-ID" sz="1400" dirty="0"/>
            <a:t> yang sama</a:t>
          </a:r>
          <a:r>
            <a:rPr lang="en-ID" sz="1400" dirty="0"/>
            <a:t>;</a:t>
          </a:r>
        </a:p>
      </dgm:t>
    </dgm:pt>
    <dgm:pt modelId="{F3108A50-CEB5-4DE8-B4C1-24EEADEF226A}" type="parTrans" cxnId="{A307C9F0-B91D-46AD-AF6D-6BFED75E9405}">
      <dgm:prSet/>
      <dgm:spPr/>
      <dgm:t>
        <a:bodyPr/>
        <a:lstStyle/>
        <a:p>
          <a:endParaRPr lang="en-ID" sz="1400"/>
        </a:p>
      </dgm:t>
    </dgm:pt>
    <dgm:pt modelId="{1234B5D8-C385-461F-9696-3DFA26EAA2A4}" type="sibTrans" cxnId="{A307C9F0-B91D-46AD-AF6D-6BFED75E9405}">
      <dgm:prSet/>
      <dgm:spPr/>
      <dgm:t>
        <a:bodyPr/>
        <a:lstStyle/>
        <a:p>
          <a:endParaRPr lang="en-ID" sz="1400"/>
        </a:p>
      </dgm:t>
    </dgm:pt>
    <dgm:pt modelId="{7298D5F9-0410-49C0-A619-E7D65879BE85}">
      <dgm:prSet phldrT="[Text]" custT="1"/>
      <dgm:spPr/>
      <dgm:t>
        <a:bodyPr/>
        <a:lstStyle/>
        <a:p>
          <a:pPr algn="just"/>
          <a:r>
            <a:rPr lang="en-ID" sz="1400" dirty="0"/>
            <a:t>L</a:t>
          </a:r>
          <a:r>
            <a:rPr lang="id-ID" sz="1400" dirty="0"/>
            <a:t>ayanan penyusunan dokumen hukum diberikan paling banyak </a:t>
          </a:r>
          <a:r>
            <a:rPr lang="en-ID" sz="1400" dirty="0" err="1"/>
            <a:t>untuk</a:t>
          </a:r>
          <a:r>
            <a:rPr lang="en-ID" sz="1400" dirty="0"/>
            <a:t>     </a:t>
          </a:r>
          <a:r>
            <a:rPr lang="id-ID" sz="1400" b="1" dirty="0"/>
            <a:t>2 (dua) dokumen</a:t>
          </a:r>
          <a:r>
            <a:rPr lang="id-ID" sz="1400" dirty="0"/>
            <a:t> masing-masing selama 60 (enam puluh) menit untuk satu masalah hukum dengan PUMK yang sama</a:t>
          </a:r>
          <a:r>
            <a:rPr lang="en-ID" sz="1400" dirty="0"/>
            <a:t>;</a:t>
          </a:r>
          <a:endParaRPr lang="id-ID" sz="1400" dirty="0"/>
        </a:p>
      </dgm:t>
    </dgm:pt>
    <dgm:pt modelId="{E930B4A6-5971-4A9C-B62D-6442D66E923B}" type="parTrans" cxnId="{9A34725B-0D55-4A8A-8E31-A76EA7D93C98}">
      <dgm:prSet/>
      <dgm:spPr/>
      <dgm:t>
        <a:bodyPr/>
        <a:lstStyle/>
        <a:p>
          <a:endParaRPr lang="en-ID" sz="1400"/>
        </a:p>
      </dgm:t>
    </dgm:pt>
    <dgm:pt modelId="{18CDD9B5-8026-472E-B177-153F735B5771}" type="sibTrans" cxnId="{9A34725B-0D55-4A8A-8E31-A76EA7D93C98}">
      <dgm:prSet/>
      <dgm:spPr/>
      <dgm:t>
        <a:bodyPr/>
        <a:lstStyle/>
        <a:p>
          <a:endParaRPr lang="en-ID" sz="1400"/>
        </a:p>
      </dgm:t>
    </dgm:pt>
    <dgm:pt modelId="{A9A15E97-769F-4606-8635-320A5E24F928}">
      <dgm:prSet phldrT="[Text]" custT="1"/>
      <dgm:spPr/>
      <dgm:t>
        <a:bodyPr/>
        <a:lstStyle/>
        <a:p>
          <a:pPr algn="just"/>
          <a:r>
            <a:rPr lang="en-ID" sz="1400" dirty="0"/>
            <a:t>L</a:t>
          </a:r>
          <a:r>
            <a:rPr lang="id-ID" sz="1400" dirty="0"/>
            <a:t>ayanan </a:t>
          </a:r>
          <a:r>
            <a:rPr lang="en-ID" sz="1400" dirty="0" err="1"/>
            <a:t>Bantuan</a:t>
          </a:r>
          <a:r>
            <a:rPr lang="en-ID" sz="1400" dirty="0"/>
            <a:t> dan </a:t>
          </a:r>
          <a:r>
            <a:rPr lang="en-ID" sz="1400" dirty="0" err="1"/>
            <a:t>Pendampingan</a:t>
          </a:r>
          <a:r>
            <a:rPr lang="en-ID" sz="1400" dirty="0"/>
            <a:t> di </a:t>
          </a:r>
          <a:r>
            <a:rPr lang="en-ID" sz="1400" dirty="0" err="1"/>
            <a:t>Pengadilan</a:t>
          </a:r>
          <a:r>
            <a:rPr lang="id-ID" sz="1400" dirty="0"/>
            <a:t> diberikan paling banyak </a:t>
          </a:r>
          <a:r>
            <a:rPr lang="en-ID" sz="1400" b="1" dirty="0"/>
            <a:t>10</a:t>
          </a:r>
          <a:r>
            <a:rPr lang="id-ID" sz="1400" b="1" dirty="0"/>
            <a:t> (</a:t>
          </a:r>
          <a:r>
            <a:rPr lang="en-ID" sz="1400" b="1" dirty="0" err="1"/>
            <a:t>sepuluh</a:t>
          </a:r>
          <a:r>
            <a:rPr lang="id-ID" sz="1400" b="1" dirty="0"/>
            <a:t>) </a:t>
          </a:r>
          <a:r>
            <a:rPr lang="en-ID" sz="1400" b="1" dirty="0"/>
            <a:t>kali</a:t>
          </a:r>
          <a:r>
            <a:rPr lang="en-ID" sz="1400" dirty="0"/>
            <a:t> </a:t>
          </a:r>
          <a:r>
            <a:rPr lang="en-ID" sz="1400" dirty="0" err="1"/>
            <a:t>kegiatan</a:t>
          </a:r>
          <a:r>
            <a:rPr lang="en-ID" sz="1400" dirty="0"/>
            <a:t> </a:t>
          </a:r>
          <a:r>
            <a:rPr lang="id-ID" sz="1400" dirty="0"/>
            <a:t>masing-masing selama 60 (enam puluh) menit untuk satu masalah hukum dengan PUMK yang sama</a:t>
          </a:r>
          <a:r>
            <a:rPr lang="en-ID" sz="1400" dirty="0"/>
            <a:t>;</a:t>
          </a:r>
          <a:endParaRPr lang="id-ID" sz="1400" dirty="0"/>
        </a:p>
      </dgm:t>
    </dgm:pt>
    <dgm:pt modelId="{E1AF0DE7-ED7A-4098-9AD2-F440926C0AD8}" type="parTrans" cxnId="{44CDC7D5-D4FD-4F15-A05C-A810972FB1BF}">
      <dgm:prSet/>
      <dgm:spPr/>
      <dgm:t>
        <a:bodyPr/>
        <a:lstStyle/>
        <a:p>
          <a:endParaRPr lang="en-ID"/>
        </a:p>
      </dgm:t>
    </dgm:pt>
    <dgm:pt modelId="{9E1782F0-20D5-4AA3-9DFD-45A4BB0BAAF9}" type="sibTrans" cxnId="{44CDC7D5-D4FD-4F15-A05C-A810972FB1BF}">
      <dgm:prSet/>
      <dgm:spPr/>
      <dgm:t>
        <a:bodyPr/>
        <a:lstStyle/>
        <a:p>
          <a:endParaRPr lang="en-ID"/>
        </a:p>
      </dgm:t>
    </dgm:pt>
    <dgm:pt modelId="{CA7B7407-ADDA-4F61-AD6F-BA999C759515}">
      <dgm:prSet phldrT="[Text]" custT="1"/>
      <dgm:spPr/>
      <dgm:t>
        <a:bodyPr/>
        <a:lstStyle/>
        <a:p>
          <a:pPr algn="just"/>
          <a:r>
            <a:rPr lang="en-US" sz="1400" dirty="0"/>
            <a:t>L</a:t>
          </a:r>
          <a:r>
            <a:rPr lang="id-ID" sz="1400" dirty="0"/>
            <a:t>ayanan penyuluhan hukum diselenggarakan</a:t>
          </a:r>
          <a:r>
            <a:rPr lang="en-ID" sz="1400" dirty="0"/>
            <a:t> paling </a:t>
          </a:r>
          <a:r>
            <a:rPr lang="en-ID" sz="1400" dirty="0" err="1"/>
            <a:t>sedikit</a:t>
          </a:r>
          <a:r>
            <a:rPr lang="en-ID" sz="1400" dirty="0"/>
            <a:t> </a:t>
          </a:r>
          <a:r>
            <a:rPr lang="en-ID" sz="1400" b="1" dirty="0"/>
            <a:t>15 (lima </a:t>
          </a:r>
          <a:r>
            <a:rPr lang="en-ID" sz="1400" b="1" dirty="0" err="1"/>
            <a:t>belas</a:t>
          </a:r>
          <a:r>
            <a:rPr lang="en-ID" sz="1400" b="1" dirty="0"/>
            <a:t>)</a:t>
          </a:r>
          <a:r>
            <a:rPr lang="en-ID" sz="1400" dirty="0"/>
            <a:t> dan paling </a:t>
          </a:r>
          <a:r>
            <a:rPr lang="en-ID" sz="1400" dirty="0" err="1"/>
            <a:t>banyak</a:t>
          </a:r>
          <a:r>
            <a:rPr lang="en-ID" sz="1400" dirty="0"/>
            <a:t> </a:t>
          </a:r>
          <a:r>
            <a:rPr lang="en-ID" sz="1400" b="1" dirty="0"/>
            <a:t>50 (lima </a:t>
          </a:r>
          <a:r>
            <a:rPr lang="en-ID" sz="1400" b="1" dirty="0" err="1"/>
            <a:t>puluh</a:t>
          </a:r>
          <a:r>
            <a:rPr lang="en-ID" sz="1400" b="1" dirty="0"/>
            <a:t>) </a:t>
          </a:r>
          <a:r>
            <a:rPr lang="en-ID" sz="1400" dirty="0"/>
            <a:t>orang PUMK </a:t>
          </a:r>
          <a:r>
            <a:rPr lang="en-ID" sz="1400" dirty="0" err="1"/>
            <a:t>dalam</a:t>
          </a:r>
          <a:r>
            <a:rPr lang="en-ID" sz="1400" dirty="0"/>
            <a:t> </a:t>
          </a:r>
          <a:r>
            <a:rPr lang="en-ID" sz="1400" dirty="0" err="1"/>
            <a:t>waktu</a:t>
          </a:r>
          <a:r>
            <a:rPr lang="en-ID" sz="1400" dirty="0"/>
            <a:t> paling </a:t>
          </a:r>
          <a:r>
            <a:rPr lang="en-ID" sz="1400" dirty="0" err="1"/>
            <a:t>singkat</a:t>
          </a:r>
          <a:r>
            <a:rPr lang="en-ID" sz="1400" dirty="0"/>
            <a:t> </a:t>
          </a:r>
          <a:r>
            <a:rPr lang="en-ID" sz="1400" dirty="0" err="1"/>
            <a:t>selama</a:t>
          </a:r>
          <a:r>
            <a:rPr lang="en-ID" sz="1400" dirty="0"/>
            <a:t> 120 (</a:t>
          </a:r>
          <a:r>
            <a:rPr lang="en-ID" sz="1400" dirty="0" err="1"/>
            <a:t>seratus</a:t>
          </a:r>
          <a:r>
            <a:rPr lang="en-ID" sz="1400" dirty="0"/>
            <a:t> </a:t>
          </a:r>
          <a:r>
            <a:rPr lang="en-ID" sz="1400" dirty="0" err="1"/>
            <a:t>dua</a:t>
          </a:r>
          <a:r>
            <a:rPr lang="en-ID" sz="1400" dirty="0"/>
            <a:t> </a:t>
          </a:r>
          <a:r>
            <a:rPr lang="en-ID" sz="1400" dirty="0" err="1"/>
            <a:t>puluh</a:t>
          </a:r>
          <a:r>
            <a:rPr lang="en-ID" sz="1400" dirty="0"/>
            <a:t>) </a:t>
          </a:r>
          <a:r>
            <a:rPr lang="en-ID" sz="1400" dirty="0" err="1"/>
            <a:t>menit</a:t>
          </a:r>
          <a:r>
            <a:rPr lang="en-ID" sz="1400" dirty="0"/>
            <a:t>.</a:t>
          </a:r>
          <a:endParaRPr lang="id-ID" sz="1400" dirty="0"/>
        </a:p>
      </dgm:t>
    </dgm:pt>
    <dgm:pt modelId="{9D7A65B9-8972-4E8F-B783-B2EF59576E1D}" type="parTrans" cxnId="{66340093-C6B9-455A-A7B5-7F909FAF45D8}">
      <dgm:prSet/>
      <dgm:spPr/>
      <dgm:t>
        <a:bodyPr/>
        <a:lstStyle/>
        <a:p>
          <a:endParaRPr lang="en-ID"/>
        </a:p>
      </dgm:t>
    </dgm:pt>
    <dgm:pt modelId="{BC82C2BE-391A-45B2-90D2-EC5F32A2C61B}" type="sibTrans" cxnId="{66340093-C6B9-455A-A7B5-7F909FAF45D8}">
      <dgm:prSet/>
      <dgm:spPr/>
      <dgm:t>
        <a:bodyPr/>
        <a:lstStyle/>
        <a:p>
          <a:endParaRPr lang="en-ID"/>
        </a:p>
      </dgm:t>
    </dgm:pt>
    <dgm:pt modelId="{0722D6EC-1803-40BA-821A-829FE8C0B442}" type="pres">
      <dgm:prSet presAssocID="{694F9CF6-B8AE-4622-ABFA-B5F0AE328B6A}" presName="vert0" presStyleCnt="0">
        <dgm:presLayoutVars>
          <dgm:dir/>
          <dgm:animOne val="branch"/>
          <dgm:animLvl val="lvl"/>
        </dgm:presLayoutVars>
      </dgm:prSet>
      <dgm:spPr/>
    </dgm:pt>
    <dgm:pt modelId="{0330968D-F98E-4BE6-929A-02E0BF1941AB}" type="pres">
      <dgm:prSet presAssocID="{58990BF9-407C-462F-8A94-D92AC3D75B12}" presName="thickLine" presStyleLbl="alignNode1" presStyleIdx="0" presStyleCnt="5"/>
      <dgm:spPr/>
    </dgm:pt>
    <dgm:pt modelId="{C3B03ED4-670F-4AAF-909C-9099143BE155}" type="pres">
      <dgm:prSet presAssocID="{58990BF9-407C-462F-8A94-D92AC3D75B12}" presName="horz1" presStyleCnt="0"/>
      <dgm:spPr/>
    </dgm:pt>
    <dgm:pt modelId="{678D95D8-6EC5-40B8-8E47-B9995618BAE9}" type="pres">
      <dgm:prSet presAssocID="{58990BF9-407C-462F-8A94-D92AC3D75B12}" presName="tx1" presStyleLbl="revTx" presStyleIdx="0" presStyleCnt="5" custLinFactNeighborY="13592"/>
      <dgm:spPr/>
    </dgm:pt>
    <dgm:pt modelId="{4C9AB794-C5D4-4C3D-9087-599F16B719B3}" type="pres">
      <dgm:prSet presAssocID="{58990BF9-407C-462F-8A94-D92AC3D75B12}" presName="vert1" presStyleCnt="0"/>
      <dgm:spPr/>
    </dgm:pt>
    <dgm:pt modelId="{7980EA18-7A59-4A89-98D4-BE911DA4E620}" type="pres">
      <dgm:prSet presAssocID="{D0CD8031-52C3-4EB9-9B35-C206A5E42BED}" presName="thickLine" presStyleLbl="alignNode1" presStyleIdx="1" presStyleCnt="5"/>
      <dgm:spPr/>
    </dgm:pt>
    <dgm:pt modelId="{92ED043F-035A-4C0D-A645-515F5804B277}" type="pres">
      <dgm:prSet presAssocID="{D0CD8031-52C3-4EB9-9B35-C206A5E42BED}" presName="horz1" presStyleCnt="0"/>
      <dgm:spPr/>
    </dgm:pt>
    <dgm:pt modelId="{8EB5A23F-5CC1-4F8E-804D-538960C757A2}" type="pres">
      <dgm:prSet presAssocID="{D0CD8031-52C3-4EB9-9B35-C206A5E42BED}" presName="tx1" presStyleLbl="revTx" presStyleIdx="1" presStyleCnt="5"/>
      <dgm:spPr/>
    </dgm:pt>
    <dgm:pt modelId="{5750FE84-9E6E-4061-B374-E6684ADA8495}" type="pres">
      <dgm:prSet presAssocID="{D0CD8031-52C3-4EB9-9B35-C206A5E42BED}" presName="vert1" presStyleCnt="0"/>
      <dgm:spPr/>
    </dgm:pt>
    <dgm:pt modelId="{78F109BB-D04B-4B93-805A-4C8E36AFED20}" type="pres">
      <dgm:prSet presAssocID="{7298D5F9-0410-49C0-A619-E7D65879BE85}" presName="thickLine" presStyleLbl="alignNode1" presStyleIdx="2" presStyleCnt="5"/>
      <dgm:spPr/>
    </dgm:pt>
    <dgm:pt modelId="{F4E9297E-E8BF-4987-A9CB-3B42197536B2}" type="pres">
      <dgm:prSet presAssocID="{7298D5F9-0410-49C0-A619-E7D65879BE85}" presName="horz1" presStyleCnt="0"/>
      <dgm:spPr/>
    </dgm:pt>
    <dgm:pt modelId="{4EF34443-C6D5-499E-957A-D2E4D9BF00AC}" type="pres">
      <dgm:prSet presAssocID="{7298D5F9-0410-49C0-A619-E7D65879BE85}" presName="tx1" presStyleLbl="revTx" presStyleIdx="2" presStyleCnt="5"/>
      <dgm:spPr/>
    </dgm:pt>
    <dgm:pt modelId="{431354C4-4BFE-4C76-B756-12A2889ACBA5}" type="pres">
      <dgm:prSet presAssocID="{7298D5F9-0410-49C0-A619-E7D65879BE85}" presName="vert1" presStyleCnt="0"/>
      <dgm:spPr/>
    </dgm:pt>
    <dgm:pt modelId="{F36283B0-C3DB-4719-8646-CAE9B3160DAC}" type="pres">
      <dgm:prSet presAssocID="{A9A15E97-769F-4606-8635-320A5E24F928}" presName="thickLine" presStyleLbl="alignNode1" presStyleIdx="3" presStyleCnt="5"/>
      <dgm:spPr/>
    </dgm:pt>
    <dgm:pt modelId="{BC2A994B-4135-4BF1-96C0-3C811D9CF41B}" type="pres">
      <dgm:prSet presAssocID="{A9A15E97-769F-4606-8635-320A5E24F928}" presName="horz1" presStyleCnt="0"/>
      <dgm:spPr/>
    </dgm:pt>
    <dgm:pt modelId="{AE7C7863-998B-496B-AD1E-065511BD8431}" type="pres">
      <dgm:prSet presAssocID="{A9A15E97-769F-4606-8635-320A5E24F928}" presName="tx1" presStyleLbl="revTx" presStyleIdx="3" presStyleCnt="5"/>
      <dgm:spPr/>
    </dgm:pt>
    <dgm:pt modelId="{83403AF2-54A6-4864-B96B-28982A92CE2B}" type="pres">
      <dgm:prSet presAssocID="{A9A15E97-769F-4606-8635-320A5E24F928}" presName="vert1" presStyleCnt="0"/>
      <dgm:spPr/>
    </dgm:pt>
    <dgm:pt modelId="{A0745EDC-7513-4E28-9B42-44E54F05A513}" type="pres">
      <dgm:prSet presAssocID="{CA7B7407-ADDA-4F61-AD6F-BA999C759515}" presName="thickLine" presStyleLbl="alignNode1" presStyleIdx="4" presStyleCnt="5"/>
      <dgm:spPr/>
    </dgm:pt>
    <dgm:pt modelId="{2D67D6E6-C348-47D8-90FD-5BC867A7EA10}" type="pres">
      <dgm:prSet presAssocID="{CA7B7407-ADDA-4F61-AD6F-BA999C759515}" presName="horz1" presStyleCnt="0"/>
      <dgm:spPr/>
    </dgm:pt>
    <dgm:pt modelId="{62363E41-D23F-4052-8A86-914955CD0D88}" type="pres">
      <dgm:prSet presAssocID="{CA7B7407-ADDA-4F61-AD6F-BA999C759515}" presName="tx1" presStyleLbl="revTx" presStyleIdx="4" presStyleCnt="5"/>
      <dgm:spPr/>
    </dgm:pt>
    <dgm:pt modelId="{1BD83241-E289-44E1-AE5E-2065A1B81948}" type="pres">
      <dgm:prSet presAssocID="{CA7B7407-ADDA-4F61-AD6F-BA999C759515}" presName="vert1" presStyleCnt="0"/>
      <dgm:spPr/>
    </dgm:pt>
  </dgm:ptLst>
  <dgm:cxnLst>
    <dgm:cxn modelId="{95F85014-A550-4507-8BDC-63CCCF1D9524}" type="presOf" srcId="{694F9CF6-B8AE-4622-ABFA-B5F0AE328B6A}" destId="{0722D6EC-1803-40BA-821A-829FE8C0B442}" srcOrd="0" destOrd="0" presId="urn:microsoft.com/office/officeart/2008/layout/LinedList"/>
    <dgm:cxn modelId="{9A34725B-0D55-4A8A-8E31-A76EA7D93C98}" srcId="{694F9CF6-B8AE-4622-ABFA-B5F0AE328B6A}" destId="{7298D5F9-0410-49C0-A619-E7D65879BE85}" srcOrd="2" destOrd="0" parTransId="{E930B4A6-5971-4A9C-B62D-6442D66E923B}" sibTransId="{18CDD9B5-8026-472E-B177-153F735B5771}"/>
    <dgm:cxn modelId="{5D368051-F27B-4105-A626-A069A7C1181A}" type="presOf" srcId="{CA7B7407-ADDA-4F61-AD6F-BA999C759515}" destId="{62363E41-D23F-4052-8A86-914955CD0D88}" srcOrd="0" destOrd="0" presId="urn:microsoft.com/office/officeart/2008/layout/LinedList"/>
    <dgm:cxn modelId="{5AF6E279-3863-43E7-87EF-7DD6A54994B9}" type="presOf" srcId="{7298D5F9-0410-49C0-A619-E7D65879BE85}" destId="{4EF34443-C6D5-499E-957A-D2E4D9BF00AC}" srcOrd="0" destOrd="0" presId="urn:microsoft.com/office/officeart/2008/layout/LinedList"/>
    <dgm:cxn modelId="{66340093-C6B9-455A-A7B5-7F909FAF45D8}" srcId="{694F9CF6-B8AE-4622-ABFA-B5F0AE328B6A}" destId="{CA7B7407-ADDA-4F61-AD6F-BA999C759515}" srcOrd="4" destOrd="0" parTransId="{9D7A65B9-8972-4E8F-B783-B2EF59576E1D}" sibTransId="{BC82C2BE-391A-45B2-90D2-EC5F32A2C61B}"/>
    <dgm:cxn modelId="{FB2F27C4-3ABB-404D-83B4-D700C2BE812E}" type="presOf" srcId="{58990BF9-407C-462F-8A94-D92AC3D75B12}" destId="{678D95D8-6EC5-40B8-8E47-B9995618BAE9}" srcOrd="0" destOrd="0" presId="urn:microsoft.com/office/officeart/2008/layout/LinedList"/>
    <dgm:cxn modelId="{44CDC7D5-D4FD-4F15-A05C-A810972FB1BF}" srcId="{694F9CF6-B8AE-4622-ABFA-B5F0AE328B6A}" destId="{A9A15E97-769F-4606-8635-320A5E24F928}" srcOrd="3" destOrd="0" parTransId="{E1AF0DE7-ED7A-4098-9AD2-F440926C0AD8}" sibTransId="{9E1782F0-20D5-4AA3-9DFD-45A4BB0BAAF9}"/>
    <dgm:cxn modelId="{395531D9-88FA-4CB7-94C3-C1A7D1A0FA60}" type="presOf" srcId="{D0CD8031-52C3-4EB9-9B35-C206A5E42BED}" destId="{8EB5A23F-5CC1-4F8E-804D-538960C757A2}" srcOrd="0" destOrd="0" presId="urn:microsoft.com/office/officeart/2008/layout/LinedList"/>
    <dgm:cxn modelId="{6AD323E2-8C51-43CA-AA97-24487BD7D1CF}" srcId="{694F9CF6-B8AE-4622-ABFA-B5F0AE328B6A}" destId="{58990BF9-407C-462F-8A94-D92AC3D75B12}" srcOrd="0" destOrd="0" parTransId="{913C737D-A123-45E2-BC18-CAED9E1CB427}" sibTransId="{FDA058D7-2FF0-45CE-9961-DCD6CA02F384}"/>
    <dgm:cxn modelId="{CF2642EC-C54C-41C5-8063-41D96034D7F1}" type="presOf" srcId="{A9A15E97-769F-4606-8635-320A5E24F928}" destId="{AE7C7863-998B-496B-AD1E-065511BD8431}" srcOrd="0" destOrd="0" presId="urn:microsoft.com/office/officeart/2008/layout/LinedList"/>
    <dgm:cxn modelId="{A307C9F0-B91D-46AD-AF6D-6BFED75E9405}" srcId="{694F9CF6-B8AE-4622-ABFA-B5F0AE328B6A}" destId="{D0CD8031-52C3-4EB9-9B35-C206A5E42BED}" srcOrd="1" destOrd="0" parTransId="{F3108A50-CEB5-4DE8-B4C1-24EEADEF226A}" sibTransId="{1234B5D8-C385-461F-9696-3DFA26EAA2A4}"/>
    <dgm:cxn modelId="{83A9EE11-012B-4BEF-92E8-E294ADFA0335}" type="presParOf" srcId="{0722D6EC-1803-40BA-821A-829FE8C0B442}" destId="{0330968D-F98E-4BE6-929A-02E0BF1941AB}" srcOrd="0" destOrd="0" presId="urn:microsoft.com/office/officeart/2008/layout/LinedList"/>
    <dgm:cxn modelId="{D36755BC-3C8B-4295-837E-9E9E4161E7E3}" type="presParOf" srcId="{0722D6EC-1803-40BA-821A-829FE8C0B442}" destId="{C3B03ED4-670F-4AAF-909C-9099143BE155}" srcOrd="1" destOrd="0" presId="urn:microsoft.com/office/officeart/2008/layout/LinedList"/>
    <dgm:cxn modelId="{D0ACC2AE-8C1D-496C-AE72-94EA978715E7}" type="presParOf" srcId="{C3B03ED4-670F-4AAF-909C-9099143BE155}" destId="{678D95D8-6EC5-40B8-8E47-B9995618BAE9}" srcOrd="0" destOrd="0" presId="urn:microsoft.com/office/officeart/2008/layout/LinedList"/>
    <dgm:cxn modelId="{AFCAD400-39CD-440E-90D6-6250B61F4E8C}" type="presParOf" srcId="{C3B03ED4-670F-4AAF-909C-9099143BE155}" destId="{4C9AB794-C5D4-4C3D-9087-599F16B719B3}" srcOrd="1" destOrd="0" presId="urn:microsoft.com/office/officeart/2008/layout/LinedList"/>
    <dgm:cxn modelId="{77AF5FB1-68B4-4DE3-8728-4CDF8E01261D}" type="presParOf" srcId="{0722D6EC-1803-40BA-821A-829FE8C0B442}" destId="{7980EA18-7A59-4A89-98D4-BE911DA4E620}" srcOrd="2" destOrd="0" presId="urn:microsoft.com/office/officeart/2008/layout/LinedList"/>
    <dgm:cxn modelId="{730BECD5-1FD0-4386-B50F-9D1E97139AA9}" type="presParOf" srcId="{0722D6EC-1803-40BA-821A-829FE8C0B442}" destId="{92ED043F-035A-4C0D-A645-515F5804B277}" srcOrd="3" destOrd="0" presId="urn:microsoft.com/office/officeart/2008/layout/LinedList"/>
    <dgm:cxn modelId="{E9CC11FA-4F25-4C36-B3E5-003BD6F2BC8F}" type="presParOf" srcId="{92ED043F-035A-4C0D-A645-515F5804B277}" destId="{8EB5A23F-5CC1-4F8E-804D-538960C757A2}" srcOrd="0" destOrd="0" presId="urn:microsoft.com/office/officeart/2008/layout/LinedList"/>
    <dgm:cxn modelId="{02B3A9B2-F3AC-446C-9F0C-C8EC3DD8A510}" type="presParOf" srcId="{92ED043F-035A-4C0D-A645-515F5804B277}" destId="{5750FE84-9E6E-4061-B374-E6684ADA8495}" srcOrd="1" destOrd="0" presId="urn:microsoft.com/office/officeart/2008/layout/LinedList"/>
    <dgm:cxn modelId="{BFC8D8F5-583E-40AE-86B1-3C1971EE6F52}" type="presParOf" srcId="{0722D6EC-1803-40BA-821A-829FE8C0B442}" destId="{78F109BB-D04B-4B93-805A-4C8E36AFED20}" srcOrd="4" destOrd="0" presId="urn:microsoft.com/office/officeart/2008/layout/LinedList"/>
    <dgm:cxn modelId="{CD0D812D-39C2-4E53-8EB7-AAEAC54B1475}" type="presParOf" srcId="{0722D6EC-1803-40BA-821A-829FE8C0B442}" destId="{F4E9297E-E8BF-4987-A9CB-3B42197536B2}" srcOrd="5" destOrd="0" presId="urn:microsoft.com/office/officeart/2008/layout/LinedList"/>
    <dgm:cxn modelId="{B056DABD-91B1-49A1-874E-8B0819FEB5ED}" type="presParOf" srcId="{F4E9297E-E8BF-4987-A9CB-3B42197536B2}" destId="{4EF34443-C6D5-499E-957A-D2E4D9BF00AC}" srcOrd="0" destOrd="0" presId="urn:microsoft.com/office/officeart/2008/layout/LinedList"/>
    <dgm:cxn modelId="{BE402D90-33B7-4E6B-92FB-297A02CD1E06}" type="presParOf" srcId="{F4E9297E-E8BF-4987-A9CB-3B42197536B2}" destId="{431354C4-4BFE-4C76-B756-12A2889ACBA5}" srcOrd="1" destOrd="0" presId="urn:microsoft.com/office/officeart/2008/layout/LinedList"/>
    <dgm:cxn modelId="{95F2D0C5-C607-4932-8EBA-8E2FA233BB7E}" type="presParOf" srcId="{0722D6EC-1803-40BA-821A-829FE8C0B442}" destId="{F36283B0-C3DB-4719-8646-CAE9B3160DAC}" srcOrd="6" destOrd="0" presId="urn:microsoft.com/office/officeart/2008/layout/LinedList"/>
    <dgm:cxn modelId="{7296348A-EAFB-40FF-9C5F-66055C5E4720}" type="presParOf" srcId="{0722D6EC-1803-40BA-821A-829FE8C0B442}" destId="{BC2A994B-4135-4BF1-96C0-3C811D9CF41B}" srcOrd="7" destOrd="0" presId="urn:microsoft.com/office/officeart/2008/layout/LinedList"/>
    <dgm:cxn modelId="{2295B5BF-B140-4AF7-BC3F-7A6965B65992}" type="presParOf" srcId="{BC2A994B-4135-4BF1-96C0-3C811D9CF41B}" destId="{AE7C7863-998B-496B-AD1E-065511BD8431}" srcOrd="0" destOrd="0" presId="urn:microsoft.com/office/officeart/2008/layout/LinedList"/>
    <dgm:cxn modelId="{15FA945C-35FE-4AED-A460-CBBB5C73C0BA}" type="presParOf" srcId="{BC2A994B-4135-4BF1-96C0-3C811D9CF41B}" destId="{83403AF2-54A6-4864-B96B-28982A92CE2B}" srcOrd="1" destOrd="0" presId="urn:microsoft.com/office/officeart/2008/layout/LinedList"/>
    <dgm:cxn modelId="{6239982C-9927-4ABB-AECC-4E1838CB0F78}" type="presParOf" srcId="{0722D6EC-1803-40BA-821A-829FE8C0B442}" destId="{A0745EDC-7513-4E28-9B42-44E54F05A513}" srcOrd="8" destOrd="0" presId="urn:microsoft.com/office/officeart/2008/layout/LinedList"/>
    <dgm:cxn modelId="{7402AEBC-021C-45D0-8E65-62C79A53F947}" type="presParOf" srcId="{0722D6EC-1803-40BA-821A-829FE8C0B442}" destId="{2D67D6E6-C348-47D8-90FD-5BC867A7EA10}" srcOrd="9" destOrd="0" presId="urn:microsoft.com/office/officeart/2008/layout/LinedList"/>
    <dgm:cxn modelId="{F4CAC140-A5E8-4AB0-8F8C-D0769BCF6496}" type="presParOf" srcId="{2D67D6E6-C348-47D8-90FD-5BC867A7EA10}" destId="{62363E41-D23F-4052-8A86-914955CD0D88}" srcOrd="0" destOrd="0" presId="urn:microsoft.com/office/officeart/2008/layout/LinedList"/>
    <dgm:cxn modelId="{2AB03375-0832-4E80-8A29-BB651C51A8BC}" type="presParOf" srcId="{2D67D6E6-C348-47D8-90FD-5BC867A7EA10}" destId="{1BD83241-E289-44E1-AE5E-2065A1B819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4F9CF6-B8AE-4622-ABFA-B5F0AE328B6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</dgm:pt>
    <dgm:pt modelId="{58990BF9-407C-462F-8A94-D92AC3D75B12}">
      <dgm:prSet phldrT="[Text]" custT="1"/>
      <dgm:spPr/>
      <dgm:t>
        <a:bodyPr/>
        <a:lstStyle/>
        <a:p>
          <a:pPr algn="just"/>
          <a:r>
            <a:rPr lang="en-ID" sz="1800" dirty="0" err="1"/>
            <a:t>Pelayanan</a:t>
          </a:r>
          <a:r>
            <a:rPr lang="en-ID" sz="1800" dirty="0"/>
            <a:t> </a:t>
          </a:r>
          <a:r>
            <a:rPr lang="en-ID" sz="1800" dirty="0" err="1"/>
            <a:t>kepada</a:t>
          </a:r>
          <a:r>
            <a:rPr lang="en-ID" sz="1800" dirty="0"/>
            <a:t> </a:t>
          </a:r>
          <a:r>
            <a:rPr lang="en-ID" sz="1800" dirty="0" err="1"/>
            <a:t>pelaku</a:t>
          </a:r>
          <a:r>
            <a:rPr lang="en-ID" sz="1800" dirty="0"/>
            <a:t> </a:t>
          </a:r>
          <a:r>
            <a:rPr lang="en-ID" sz="1800" dirty="0" err="1"/>
            <a:t>usaha</a:t>
          </a:r>
          <a:r>
            <a:rPr lang="en-ID" sz="1800" dirty="0"/>
            <a:t> </a:t>
          </a:r>
          <a:r>
            <a:rPr lang="en-ID" sz="1800" dirty="0" err="1"/>
            <a:t>mikro</a:t>
          </a:r>
          <a:r>
            <a:rPr lang="en-ID" sz="1800" dirty="0"/>
            <a:t> </a:t>
          </a:r>
          <a:r>
            <a:rPr lang="en-ID" sz="1800" dirty="0" err="1"/>
            <a:t>dilakukan</a:t>
          </a:r>
          <a:r>
            <a:rPr lang="en-ID" sz="1800" dirty="0"/>
            <a:t> </a:t>
          </a:r>
          <a:r>
            <a:rPr lang="en-ID" sz="1800" dirty="0" err="1"/>
            <a:t>secara</a:t>
          </a:r>
          <a:r>
            <a:rPr lang="en-ID" sz="1800" dirty="0"/>
            <a:t> internal </a:t>
          </a:r>
          <a:r>
            <a:rPr lang="en-ID" sz="1800" dirty="0" err="1"/>
            <a:t>terlebih</a:t>
          </a:r>
          <a:r>
            <a:rPr lang="en-ID" sz="1800" dirty="0"/>
            <a:t> </a:t>
          </a:r>
          <a:r>
            <a:rPr lang="en-ID" sz="1800" dirty="0" err="1"/>
            <a:t>dahulu</a:t>
          </a:r>
          <a:r>
            <a:rPr lang="en-ID" sz="1800" dirty="0"/>
            <a:t>;</a:t>
          </a:r>
        </a:p>
      </dgm:t>
    </dgm:pt>
    <dgm:pt modelId="{913C737D-A123-45E2-BC18-CAED9E1CB427}" type="parTrans" cxnId="{6AD323E2-8C51-43CA-AA97-24487BD7D1CF}">
      <dgm:prSet/>
      <dgm:spPr/>
      <dgm:t>
        <a:bodyPr/>
        <a:lstStyle/>
        <a:p>
          <a:pPr algn="just"/>
          <a:endParaRPr lang="en-ID" sz="1800"/>
        </a:p>
      </dgm:t>
    </dgm:pt>
    <dgm:pt modelId="{FDA058D7-2FF0-45CE-9961-DCD6CA02F384}" type="sibTrans" cxnId="{6AD323E2-8C51-43CA-AA97-24487BD7D1CF}">
      <dgm:prSet/>
      <dgm:spPr/>
      <dgm:t>
        <a:bodyPr/>
        <a:lstStyle/>
        <a:p>
          <a:pPr algn="just"/>
          <a:endParaRPr lang="en-ID" sz="1800"/>
        </a:p>
      </dgm:t>
    </dgm:pt>
    <dgm:pt modelId="{D0CD8031-52C3-4EB9-9B35-C206A5E42BED}">
      <dgm:prSet phldrT="[Text]" custT="1"/>
      <dgm:spPr/>
      <dgm:t>
        <a:bodyPr/>
        <a:lstStyle/>
        <a:p>
          <a:pPr algn="just"/>
          <a:r>
            <a:rPr lang="en-ID" sz="1800" dirty="0" err="1"/>
            <a:t>Dalam</a:t>
          </a:r>
          <a:r>
            <a:rPr lang="en-ID" sz="1800" dirty="0"/>
            <a:t> </a:t>
          </a:r>
          <a:r>
            <a:rPr lang="en-ID" sz="1800" dirty="0" err="1"/>
            <a:t>hal</a:t>
          </a:r>
          <a:r>
            <a:rPr lang="en-ID" sz="1800" dirty="0"/>
            <a:t> </a:t>
          </a:r>
          <a:r>
            <a:rPr lang="en-ID" sz="1800" dirty="0" err="1"/>
            <a:t>layanan</a:t>
          </a:r>
          <a:r>
            <a:rPr lang="en-ID" sz="1800" dirty="0"/>
            <a:t> </a:t>
          </a:r>
          <a:r>
            <a:rPr lang="en-ID" sz="1800" dirty="0" err="1"/>
            <a:t>secara</a:t>
          </a:r>
          <a:r>
            <a:rPr lang="en-ID" sz="1800" dirty="0"/>
            <a:t> internal </a:t>
          </a:r>
          <a:r>
            <a:rPr lang="en-ID" sz="1800" dirty="0" err="1"/>
            <a:t>tidak</a:t>
          </a:r>
          <a:r>
            <a:rPr lang="en-ID" sz="1800" dirty="0"/>
            <a:t> </a:t>
          </a:r>
          <a:r>
            <a:rPr lang="en-ID" sz="1800" dirty="0" err="1"/>
            <a:t>dapat</a:t>
          </a:r>
          <a:r>
            <a:rPr lang="en-ID" sz="1800" dirty="0"/>
            <a:t> </a:t>
          </a:r>
          <a:r>
            <a:rPr lang="en-ID" sz="1800" dirty="0" err="1"/>
            <a:t>dilakukan</a:t>
          </a:r>
          <a:r>
            <a:rPr lang="en-ID" sz="1800" dirty="0"/>
            <a:t>, </a:t>
          </a:r>
          <a:r>
            <a:rPr lang="en-ID" sz="1800" dirty="0" err="1"/>
            <a:t>layanan</a:t>
          </a:r>
          <a:r>
            <a:rPr lang="en-ID" sz="1800" dirty="0"/>
            <a:t> </a:t>
          </a:r>
          <a:r>
            <a:rPr lang="en-ID" sz="1800" dirty="0" err="1"/>
            <a:t>bantuan</a:t>
          </a:r>
          <a:r>
            <a:rPr lang="en-ID" sz="1800" dirty="0"/>
            <a:t> dan </a:t>
          </a:r>
          <a:r>
            <a:rPr lang="en-ID" sz="1800" dirty="0" err="1"/>
            <a:t>pendampingan</a:t>
          </a:r>
          <a:r>
            <a:rPr lang="en-ID" sz="1800" dirty="0"/>
            <a:t> </a:t>
          </a:r>
          <a:r>
            <a:rPr lang="en-ID" sz="1800" dirty="0" err="1"/>
            <a:t>hukum</a:t>
          </a:r>
          <a:r>
            <a:rPr lang="en-ID" sz="1800" dirty="0"/>
            <a:t> </a:t>
          </a:r>
          <a:r>
            <a:rPr lang="en-ID" sz="1800" dirty="0" err="1"/>
            <a:t>dilakukan</a:t>
          </a:r>
          <a:r>
            <a:rPr lang="en-ID" sz="1800" dirty="0"/>
            <a:t> </a:t>
          </a:r>
          <a:r>
            <a:rPr lang="en-ID" sz="1800" dirty="0" err="1"/>
            <a:t>melalui</a:t>
          </a:r>
          <a:r>
            <a:rPr lang="en-ID" sz="1800" dirty="0"/>
            <a:t> </a:t>
          </a:r>
          <a:r>
            <a:rPr lang="en-ID" sz="1800" dirty="0" err="1"/>
            <a:t>pelaksana</a:t>
          </a:r>
          <a:r>
            <a:rPr lang="en-ID" sz="1800" dirty="0"/>
            <a:t> </a:t>
          </a:r>
          <a:r>
            <a:rPr lang="en-ID" sz="1800" dirty="0" err="1"/>
            <a:t>layanan</a:t>
          </a:r>
          <a:r>
            <a:rPr lang="en-ID" sz="1800" dirty="0"/>
            <a:t> </a:t>
          </a:r>
          <a:r>
            <a:rPr lang="en-ID" sz="1800" dirty="0" err="1"/>
            <a:t>pihak</a:t>
          </a:r>
          <a:r>
            <a:rPr lang="en-ID" sz="1800" dirty="0"/>
            <a:t> lain;</a:t>
          </a:r>
        </a:p>
      </dgm:t>
    </dgm:pt>
    <dgm:pt modelId="{F3108A50-CEB5-4DE8-B4C1-24EEADEF226A}" type="parTrans" cxnId="{A307C9F0-B91D-46AD-AF6D-6BFED75E9405}">
      <dgm:prSet/>
      <dgm:spPr/>
      <dgm:t>
        <a:bodyPr/>
        <a:lstStyle/>
        <a:p>
          <a:pPr algn="just"/>
          <a:endParaRPr lang="en-ID" sz="1800"/>
        </a:p>
      </dgm:t>
    </dgm:pt>
    <dgm:pt modelId="{1234B5D8-C385-461F-9696-3DFA26EAA2A4}" type="sibTrans" cxnId="{A307C9F0-B91D-46AD-AF6D-6BFED75E9405}">
      <dgm:prSet/>
      <dgm:spPr/>
      <dgm:t>
        <a:bodyPr/>
        <a:lstStyle/>
        <a:p>
          <a:pPr algn="just"/>
          <a:endParaRPr lang="en-ID" sz="1800"/>
        </a:p>
      </dgm:t>
    </dgm:pt>
    <dgm:pt modelId="{7298D5F9-0410-49C0-A619-E7D65879BE85}">
      <dgm:prSet phldrT="[Text]" custT="1"/>
      <dgm:spPr/>
      <dgm:t>
        <a:bodyPr/>
        <a:lstStyle/>
        <a:p>
          <a:pPr algn="just">
            <a:lnSpc>
              <a:spcPct val="100000"/>
            </a:lnSpc>
          </a:pPr>
          <a:r>
            <a:rPr lang="en-ID" sz="1800" dirty="0" err="1"/>
            <a:t>Pembiayaan</a:t>
          </a:r>
          <a:r>
            <a:rPr lang="en-ID" sz="1800" dirty="0"/>
            <a:t> </a:t>
          </a:r>
          <a:r>
            <a:rPr lang="en-ID" sz="1800" dirty="0" err="1"/>
            <a:t>hanya</a:t>
          </a:r>
          <a:r>
            <a:rPr lang="en-ID" sz="1800" dirty="0"/>
            <a:t> </a:t>
          </a:r>
          <a:r>
            <a:rPr lang="en-ID" sz="1800" dirty="0" err="1"/>
            <a:t>dapat</a:t>
          </a:r>
          <a:r>
            <a:rPr lang="en-ID" sz="1800" dirty="0"/>
            <a:t> </a:t>
          </a:r>
          <a:r>
            <a:rPr lang="en-ID" sz="1800" dirty="0" err="1"/>
            <a:t>diberikan</a:t>
          </a:r>
          <a:r>
            <a:rPr lang="en-ID" sz="1800" dirty="0"/>
            <a:t> </a:t>
          </a:r>
          <a:r>
            <a:rPr lang="en-ID" sz="1800" dirty="0" err="1"/>
            <a:t>kepada</a:t>
          </a:r>
          <a:r>
            <a:rPr lang="en-ID" sz="1800" dirty="0"/>
            <a:t> </a:t>
          </a:r>
          <a:r>
            <a:rPr lang="en-ID" sz="1800" dirty="0" err="1"/>
            <a:t>pelaksana</a:t>
          </a:r>
          <a:r>
            <a:rPr lang="en-ID" sz="1800" dirty="0"/>
            <a:t> </a:t>
          </a:r>
          <a:r>
            <a:rPr lang="en-ID" sz="1800" dirty="0" err="1"/>
            <a:t>layanan</a:t>
          </a:r>
          <a:r>
            <a:rPr lang="en-ID" sz="1800" dirty="0"/>
            <a:t> </a:t>
          </a:r>
          <a:r>
            <a:rPr lang="en-ID" sz="1800" dirty="0" err="1"/>
            <a:t>pihak</a:t>
          </a:r>
          <a:r>
            <a:rPr lang="en-ID" sz="1800" dirty="0"/>
            <a:t> lain.</a:t>
          </a:r>
          <a:endParaRPr lang="id-ID" sz="1800" dirty="0"/>
        </a:p>
      </dgm:t>
    </dgm:pt>
    <dgm:pt modelId="{E930B4A6-5971-4A9C-B62D-6442D66E923B}" type="parTrans" cxnId="{9A34725B-0D55-4A8A-8E31-A76EA7D93C98}">
      <dgm:prSet/>
      <dgm:spPr/>
      <dgm:t>
        <a:bodyPr/>
        <a:lstStyle/>
        <a:p>
          <a:pPr algn="just"/>
          <a:endParaRPr lang="en-ID" sz="1800"/>
        </a:p>
      </dgm:t>
    </dgm:pt>
    <dgm:pt modelId="{18CDD9B5-8026-472E-B177-153F735B5771}" type="sibTrans" cxnId="{9A34725B-0D55-4A8A-8E31-A76EA7D93C98}">
      <dgm:prSet/>
      <dgm:spPr/>
      <dgm:t>
        <a:bodyPr/>
        <a:lstStyle/>
        <a:p>
          <a:pPr algn="just"/>
          <a:endParaRPr lang="en-ID" sz="1800"/>
        </a:p>
      </dgm:t>
    </dgm:pt>
    <dgm:pt modelId="{CA7B7407-ADDA-4F61-AD6F-BA999C759515}">
      <dgm:prSet phldrT="[Text]" custT="1"/>
      <dgm:spPr/>
      <dgm:t>
        <a:bodyPr/>
        <a:lstStyle/>
        <a:p>
          <a:pPr algn="just"/>
          <a:r>
            <a:rPr lang="en-ID" sz="1800" dirty="0" err="1"/>
            <a:t>Besaran</a:t>
          </a:r>
          <a:r>
            <a:rPr lang="en-ID" sz="1800" dirty="0"/>
            <a:t> </a:t>
          </a:r>
          <a:r>
            <a:rPr lang="en-ID" sz="1800" dirty="0" err="1"/>
            <a:t>biaya</a:t>
          </a:r>
          <a:r>
            <a:rPr lang="en-ID" sz="1800" dirty="0"/>
            <a:t> </a:t>
          </a:r>
          <a:r>
            <a:rPr lang="en-ID" sz="1800" dirty="0" err="1"/>
            <a:t>sesuai</a:t>
          </a:r>
          <a:r>
            <a:rPr lang="en-ID" sz="1800" dirty="0"/>
            <a:t> </a:t>
          </a:r>
          <a:r>
            <a:rPr lang="en-ID" sz="1800" dirty="0" err="1"/>
            <a:t>dengan</a:t>
          </a:r>
          <a:r>
            <a:rPr lang="en-ID" sz="1800" dirty="0"/>
            <a:t> </a:t>
          </a:r>
          <a:r>
            <a:rPr lang="en-ID" sz="1800" dirty="0" err="1"/>
            <a:t>standar</a:t>
          </a:r>
          <a:r>
            <a:rPr lang="en-ID" sz="1800" dirty="0"/>
            <a:t> </a:t>
          </a:r>
          <a:r>
            <a:rPr lang="en-ID" sz="1800" dirty="0" err="1"/>
            <a:t>layanan</a:t>
          </a:r>
          <a:r>
            <a:rPr lang="en-ID" sz="1800" dirty="0"/>
            <a:t> yang </a:t>
          </a:r>
          <a:r>
            <a:rPr lang="en-ID" sz="1800" dirty="0" err="1"/>
            <a:t>dilakukan</a:t>
          </a:r>
          <a:r>
            <a:rPr lang="en-ID" sz="1800" dirty="0"/>
            <a:t> </a:t>
          </a:r>
          <a:r>
            <a:rPr lang="en-ID" sz="1800" dirty="0" err="1"/>
            <a:t>pelaksana</a:t>
          </a:r>
          <a:r>
            <a:rPr lang="en-ID" sz="1800" dirty="0"/>
            <a:t> </a:t>
          </a:r>
          <a:r>
            <a:rPr lang="en-ID" sz="1800" dirty="0" err="1"/>
            <a:t>layanan</a:t>
          </a:r>
          <a:r>
            <a:rPr lang="en-ID" sz="1800" dirty="0"/>
            <a:t> </a:t>
          </a:r>
          <a:r>
            <a:rPr lang="en-ID" sz="1800" dirty="0" err="1"/>
            <a:t>pihak</a:t>
          </a:r>
          <a:r>
            <a:rPr lang="en-ID" sz="1800" dirty="0"/>
            <a:t> lain. </a:t>
          </a:r>
          <a:endParaRPr lang="id-ID" sz="1800" dirty="0"/>
        </a:p>
      </dgm:t>
    </dgm:pt>
    <dgm:pt modelId="{9D7A65B9-8972-4E8F-B783-B2EF59576E1D}" type="parTrans" cxnId="{66340093-C6B9-455A-A7B5-7F909FAF45D8}">
      <dgm:prSet/>
      <dgm:spPr/>
      <dgm:t>
        <a:bodyPr/>
        <a:lstStyle/>
        <a:p>
          <a:pPr algn="just"/>
          <a:endParaRPr lang="en-ID" sz="2400"/>
        </a:p>
      </dgm:t>
    </dgm:pt>
    <dgm:pt modelId="{BC82C2BE-391A-45B2-90D2-EC5F32A2C61B}" type="sibTrans" cxnId="{66340093-C6B9-455A-A7B5-7F909FAF45D8}">
      <dgm:prSet/>
      <dgm:spPr/>
      <dgm:t>
        <a:bodyPr/>
        <a:lstStyle/>
        <a:p>
          <a:pPr algn="just"/>
          <a:endParaRPr lang="en-ID" sz="2400"/>
        </a:p>
      </dgm:t>
    </dgm:pt>
    <dgm:pt modelId="{0722D6EC-1803-40BA-821A-829FE8C0B442}" type="pres">
      <dgm:prSet presAssocID="{694F9CF6-B8AE-4622-ABFA-B5F0AE328B6A}" presName="vert0" presStyleCnt="0">
        <dgm:presLayoutVars>
          <dgm:dir/>
          <dgm:animOne val="branch"/>
          <dgm:animLvl val="lvl"/>
        </dgm:presLayoutVars>
      </dgm:prSet>
      <dgm:spPr/>
    </dgm:pt>
    <dgm:pt modelId="{0330968D-F98E-4BE6-929A-02E0BF1941AB}" type="pres">
      <dgm:prSet presAssocID="{58990BF9-407C-462F-8A94-D92AC3D75B12}" presName="thickLine" presStyleLbl="alignNode1" presStyleIdx="0" presStyleCnt="4"/>
      <dgm:spPr/>
    </dgm:pt>
    <dgm:pt modelId="{C3B03ED4-670F-4AAF-909C-9099143BE155}" type="pres">
      <dgm:prSet presAssocID="{58990BF9-407C-462F-8A94-D92AC3D75B12}" presName="horz1" presStyleCnt="0"/>
      <dgm:spPr/>
    </dgm:pt>
    <dgm:pt modelId="{678D95D8-6EC5-40B8-8E47-B9995618BAE9}" type="pres">
      <dgm:prSet presAssocID="{58990BF9-407C-462F-8A94-D92AC3D75B12}" presName="tx1" presStyleLbl="revTx" presStyleIdx="0" presStyleCnt="4" custScaleY="28028" custLinFactNeighborY="-624"/>
      <dgm:spPr/>
    </dgm:pt>
    <dgm:pt modelId="{4C9AB794-C5D4-4C3D-9087-599F16B719B3}" type="pres">
      <dgm:prSet presAssocID="{58990BF9-407C-462F-8A94-D92AC3D75B12}" presName="vert1" presStyleCnt="0"/>
      <dgm:spPr/>
    </dgm:pt>
    <dgm:pt modelId="{7980EA18-7A59-4A89-98D4-BE911DA4E620}" type="pres">
      <dgm:prSet presAssocID="{D0CD8031-52C3-4EB9-9B35-C206A5E42BED}" presName="thickLine" presStyleLbl="alignNode1" presStyleIdx="1" presStyleCnt="4"/>
      <dgm:spPr/>
    </dgm:pt>
    <dgm:pt modelId="{92ED043F-035A-4C0D-A645-515F5804B277}" type="pres">
      <dgm:prSet presAssocID="{D0CD8031-52C3-4EB9-9B35-C206A5E42BED}" presName="horz1" presStyleCnt="0"/>
      <dgm:spPr/>
    </dgm:pt>
    <dgm:pt modelId="{8EB5A23F-5CC1-4F8E-804D-538960C757A2}" type="pres">
      <dgm:prSet presAssocID="{D0CD8031-52C3-4EB9-9B35-C206A5E42BED}" presName="tx1" presStyleLbl="revTx" presStyleIdx="1" presStyleCnt="4" custScaleY="39434" custLinFactNeighborX="-439" custLinFactNeighborY="-380"/>
      <dgm:spPr/>
    </dgm:pt>
    <dgm:pt modelId="{5750FE84-9E6E-4061-B374-E6684ADA8495}" type="pres">
      <dgm:prSet presAssocID="{D0CD8031-52C3-4EB9-9B35-C206A5E42BED}" presName="vert1" presStyleCnt="0"/>
      <dgm:spPr/>
    </dgm:pt>
    <dgm:pt modelId="{78F109BB-D04B-4B93-805A-4C8E36AFED20}" type="pres">
      <dgm:prSet presAssocID="{7298D5F9-0410-49C0-A619-E7D65879BE85}" presName="thickLine" presStyleLbl="alignNode1" presStyleIdx="2" presStyleCnt="4"/>
      <dgm:spPr/>
    </dgm:pt>
    <dgm:pt modelId="{F4E9297E-E8BF-4987-A9CB-3B42197536B2}" type="pres">
      <dgm:prSet presAssocID="{7298D5F9-0410-49C0-A619-E7D65879BE85}" presName="horz1" presStyleCnt="0"/>
      <dgm:spPr/>
    </dgm:pt>
    <dgm:pt modelId="{4EF34443-C6D5-499E-957A-D2E4D9BF00AC}" type="pres">
      <dgm:prSet presAssocID="{7298D5F9-0410-49C0-A619-E7D65879BE85}" presName="tx1" presStyleLbl="revTx" presStyleIdx="2" presStyleCnt="4" custScaleY="35350" custLinFactNeighborY="3952"/>
      <dgm:spPr/>
    </dgm:pt>
    <dgm:pt modelId="{431354C4-4BFE-4C76-B756-12A2889ACBA5}" type="pres">
      <dgm:prSet presAssocID="{7298D5F9-0410-49C0-A619-E7D65879BE85}" presName="vert1" presStyleCnt="0"/>
      <dgm:spPr/>
    </dgm:pt>
    <dgm:pt modelId="{A0745EDC-7513-4E28-9B42-44E54F05A513}" type="pres">
      <dgm:prSet presAssocID="{CA7B7407-ADDA-4F61-AD6F-BA999C759515}" presName="thickLine" presStyleLbl="alignNode1" presStyleIdx="3" presStyleCnt="4"/>
      <dgm:spPr/>
    </dgm:pt>
    <dgm:pt modelId="{2D67D6E6-C348-47D8-90FD-5BC867A7EA10}" type="pres">
      <dgm:prSet presAssocID="{CA7B7407-ADDA-4F61-AD6F-BA999C759515}" presName="horz1" presStyleCnt="0"/>
      <dgm:spPr/>
    </dgm:pt>
    <dgm:pt modelId="{62363E41-D23F-4052-8A86-914955CD0D88}" type="pres">
      <dgm:prSet presAssocID="{CA7B7407-ADDA-4F61-AD6F-BA999C759515}" presName="tx1" presStyleLbl="revTx" presStyleIdx="3" presStyleCnt="4" custScaleY="36959" custLinFactNeighborX="2105" custLinFactNeighborY="22899"/>
      <dgm:spPr/>
    </dgm:pt>
    <dgm:pt modelId="{1BD83241-E289-44E1-AE5E-2065A1B81948}" type="pres">
      <dgm:prSet presAssocID="{CA7B7407-ADDA-4F61-AD6F-BA999C759515}" presName="vert1" presStyleCnt="0"/>
      <dgm:spPr/>
    </dgm:pt>
  </dgm:ptLst>
  <dgm:cxnLst>
    <dgm:cxn modelId="{95F85014-A550-4507-8BDC-63CCCF1D9524}" type="presOf" srcId="{694F9CF6-B8AE-4622-ABFA-B5F0AE328B6A}" destId="{0722D6EC-1803-40BA-821A-829FE8C0B442}" srcOrd="0" destOrd="0" presId="urn:microsoft.com/office/officeart/2008/layout/LinedList"/>
    <dgm:cxn modelId="{9A34725B-0D55-4A8A-8E31-A76EA7D93C98}" srcId="{694F9CF6-B8AE-4622-ABFA-B5F0AE328B6A}" destId="{7298D5F9-0410-49C0-A619-E7D65879BE85}" srcOrd="2" destOrd="0" parTransId="{E930B4A6-5971-4A9C-B62D-6442D66E923B}" sibTransId="{18CDD9B5-8026-472E-B177-153F735B5771}"/>
    <dgm:cxn modelId="{5D368051-F27B-4105-A626-A069A7C1181A}" type="presOf" srcId="{CA7B7407-ADDA-4F61-AD6F-BA999C759515}" destId="{62363E41-D23F-4052-8A86-914955CD0D88}" srcOrd="0" destOrd="0" presId="urn:microsoft.com/office/officeart/2008/layout/LinedList"/>
    <dgm:cxn modelId="{5AF6E279-3863-43E7-87EF-7DD6A54994B9}" type="presOf" srcId="{7298D5F9-0410-49C0-A619-E7D65879BE85}" destId="{4EF34443-C6D5-499E-957A-D2E4D9BF00AC}" srcOrd="0" destOrd="0" presId="urn:microsoft.com/office/officeart/2008/layout/LinedList"/>
    <dgm:cxn modelId="{66340093-C6B9-455A-A7B5-7F909FAF45D8}" srcId="{694F9CF6-B8AE-4622-ABFA-B5F0AE328B6A}" destId="{CA7B7407-ADDA-4F61-AD6F-BA999C759515}" srcOrd="3" destOrd="0" parTransId="{9D7A65B9-8972-4E8F-B783-B2EF59576E1D}" sibTransId="{BC82C2BE-391A-45B2-90D2-EC5F32A2C61B}"/>
    <dgm:cxn modelId="{FB2F27C4-3ABB-404D-83B4-D700C2BE812E}" type="presOf" srcId="{58990BF9-407C-462F-8A94-D92AC3D75B12}" destId="{678D95D8-6EC5-40B8-8E47-B9995618BAE9}" srcOrd="0" destOrd="0" presId="urn:microsoft.com/office/officeart/2008/layout/LinedList"/>
    <dgm:cxn modelId="{395531D9-88FA-4CB7-94C3-C1A7D1A0FA60}" type="presOf" srcId="{D0CD8031-52C3-4EB9-9B35-C206A5E42BED}" destId="{8EB5A23F-5CC1-4F8E-804D-538960C757A2}" srcOrd="0" destOrd="0" presId="urn:microsoft.com/office/officeart/2008/layout/LinedList"/>
    <dgm:cxn modelId="{6AD323E2-8C51-43CA-AA97-24487BD7D1CF}" srcId="{694F9CF6-B8AE-4622-ABFA-B5F0AE328B6A}" destId="{58990BF9-407C-462F-8A94-D92AC3D75B12}" srcOrd="0" destOrd="0" parTransId="{913C737D-A123-45E2-BC18-CAED9E1CB427}" sibTransId="{FDA058D7-2FF0-45CE-9961-DCD6CA02F384}"/>
    <dgm:cxn modelId="{A307C9F0-B91D-46AD-AF6D-6BFED75E9405}" srcId="{694F9CF6-B8AE-4622-ABFA-B5F0AE328B6A}" destId="{D0CD8031-52C3-4EB9-9B35-C206A5E42BED}" srcOrd="1" destOrd="0" parTransId="{F3108A50-CEB5-4DE8-B4C1-24EEADEF226A}" sibTransId="{1234B5D8-C385-461F-9696-3DFA26EAA2A4}"/>
    <dgm:cxn modelId="{83A9EE11-012B-4BEF-92E8-E294ADFA0335}" type="presParOf" srcId="{0722D6EC-1803-40BA-821A-829FE8C0B442}" destId="{0330968D-F98E-4BE6-929A-02E0BF1941AB}" srcOrd="0" destOrd="0" presId="urn:microsoft.com/office/officeart/2008/layout/LinedList"/>
    <dgm:cxn modelId="{D36755BC-3C8B-4295-837E-9E9E4161E7E3}" type="presParOf" srcId="{0722D6EC-1803-40BA-821A-829FE8C0B442}" destId="{C3B03ED4-670F-4AAF-909C-9099143BE155}" srcOrd="1" destOrd="0" presId="urn:microsoft.com/office/officeart/2008/layout/LinedList"/>
    <dgm:cxn modelId="{D0ACC2AE-8C1D-496C-AE72-94EA978715E7}" type="presParOf" srcId="{C3B03ED4-670F-4AAF-909C-9099143BE155}" destId="{678D95D8-6EC5-40B8-8E47-B9995618BAE9}" srcOrd="0" destOrd="0" presId="urn:microsoft.com/office/officeart/2008/layout/LinedList"/>
    <dgm:cxn modelId="{AFCAD400-39CD-440E-90D6-6250B61F4E8C}" type="presParOf" srcId="{C3B03ED4-670F-4AAF-909C-9099143BE155}" destId="{4C9AB794-C5D4-4C3D-9087-599F16B719B3}" srcOrd="1" destOrd="0" presId="urn:microsoft.com/office/officeart/2008/layout/LinedList"/>
    <dgm:cxn modelId="{77AF5FB1-68B4-4DE3-8728-4CDF8E01261D}" type="presParOf" srcId="{0722D6EC-1803-40BA-821A-829FE8C0B442}" destId="{7980EA18-7A59-4A89-98D4-BE911DA4E620}" srcOrd="2" destOrd="0" presId="urn:microsoft.com/office/officeart/2008/layout/LinedList"/>
    <dgm:cxn modelId="{730BECD5-1FD0-4386-B50F-9D1E97139AA9}" type="presParOf" srcId="{0722D6EC-1803-40BA-821A-829FE8C0B442}" destId="{92ED043F-035A-4C0D-A645-515F5804B277}" srcOrd="3" destOrd="0" presId="urn:microsoft.com/office/officeart/2008/layout/LinedList"/>
    <dgm:cxn modelId="{E9CC11FA-4F25-4C36-B3E5-003BD6F2BC8F}" type="presParOf" srcId="{92ED043F-035A-4C0D-A645-515F5804B277}" destId="{8EB5A23F-5CC1-4F8E-804D-538960C757A2}" srcOrd="0" destOrd="0" presId="urn:microsoft.com/office/officeart/2008/layout/LinedList"/>
    <dgm:cxn modelId="{02B3A9B2-F3AC-446C-9F0C-C8EC3DD8A510}" type="presParOf" srcId="{92ED043F-035A-4C0D-A645-515F5804B277}" destId="{5750FE84-9E6E-4061-B374-E6684ADA8495}" srcOrd="1" destOrd="0" presId="urn:microsoft.com/office/officeart/2008/layout/LinedList"/>
    <dgm:cxn modelId="{BFC8D8F5-583E-40AE-86B1-3C1971EE6F52}" type="presParOf" srcId="{0722D6EC-1803-40BA-821A-829FE8C0B442}" destId="{78F109BB-D04B-4B93-805A-4C8E36AFED20}" srcOrd="4" destOrd="0" presId="urn:microsoft.com/office/officeart/2008/layout/LinedList"/>
    <dgm:cxn modelId="{CD0D812D-39C2-4E53-8EB7-AAEAC54B1475}" type="presParOf" srcId="{0722D6EC-1803-40BA-821A-829FE8C0B442}" destId="{F4E9297E-E8BF-4987-A9CB-3B42197536B2}" srcOrd="5" destOrd="0" presId="urn:microsoft.com/office/officeart/2008/layout/LinedList"/>
    <dgm:cxn modelId="{B056DABD-91B1-49A1-874E-8B0819FEB5ED}" type="presParOf" srcId="{F4E9297E-E8BF-4987-A9CB-3B42197536B2}" destId="{4EF34443-C6D5-499E-957A-D2E4D9BF00AC}" srcOrd="0" destOrd="0" presId="urn:microsoft.com/office/officeart/2008/layout/LinedList"/>
    <dgm:cxn modelId="{BE402D90-33B7-4E6B-92FB-297A02CD1E06}" type="presParOf" srcId="{F4E9297E-E8BF-4987-A9CB-3B42197536B2}" destId="{431354C4-4BFE-4C76-B756-12A2889ACBA5}" srcOrd="1" destOrd="0" presId="urn:microsoft.com/office/officeart/2008/layout/LinedList"/>
    <dgm:cxn modelId="{6239982C-9927-4ABB-AECC-4E1838CB0F78}" type="presParOf" srcId="{0722D6EC-1803-40BA-821A-829FE8C0B442}" destId="{A0745EDC-7513-4E28-9B42-44E54F05A513}" srcOrd="6" destOrd="0" presId="urn:microsoft.com/office/officeart/2008/layout/LinedList"/>
    <dgm:cxn modelId="{7402AEBC-021C-45D0-8E65-62C79A53F947}" type="presParOf" srcId="{0722D6EC-1803-40BA-821A-829FE8C0B442}" destId="{2D67D6E6-C348-47D8-90FD-5BC867A7EA10}" srcOrd="7" destOrd="0" presId="urn:microsoft.com/office/officeart/2008/layout/LinedList"/>
    <dgm:cxn modelId="{F4CAC140-A5E8-4AB0-8F8C-D0769BCF6496}" type="presParOf" srcId="{2D67D6E6-C348-47D8-90FD-5BC867A7EA10}" destId="{62363E41-D23F-4052-8A86-914955CD0D88}" srcOrd="0" destOrd="0" presId="urn:microsoft.com/office/officeart/2008/layout/LinedList"/>
    <dgm:cxn modelId="{2AB03375-0832-4E80-8A29-BB651C51A8BC}" type="presParOf" srcId="{2D67D6E6-C348-47D8-90FD-5BC867A7EA10}" destId="{1BD83241-E289-44E1-AE5E-2065A1B819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0968D-F98E-4BE6-929A-02E0BF1941AB}">
      <dsp:nvSpPr>
        <dsp:cNvPr id="0" name=""/>
        <dsp:cNvSpPr/>
      </dsp:nvSpPr>
      <dsp:spPr>
        <a:xfrm>
          <a:off x="0" y="452"/>
          <a:ext cx="5303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D95D8-6EC5-40B8-8E47-B9995618BAE9}">
      <dsp:nvSpPr>
        <dsp:cNvPr id="0" name=""/>
        <dsp:cNvSpPr/>
      </dsp:nvSpPr>
      <dsp:spPr>
        <a:xfrm>
          <a:off x="0" y="452"/>
          <a:ext cx="5303722" cy="529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 err="1"/>
            <a:t>Wanprestasi</a:t>
          </a:r>
          <a:r>
            <a:rPr lang="en-ID" sz="2000" kern="1200" dirty="0"/>
            <a:t> </a:t>
          </a:r>
          <a:r>
            <a:rPr lang="en-ID" sz="2000" kern="1200" dirty="0" err="1"/>
            <a:t>atas</a:t>
          </a:r>
          <a:r>
            <a:rPr lang="en-ID" sz="2000" kern="1200" dirty="0"/>
            <a:t> </a:t>
          </a:r>
          <a:r>
            <a:rPr lang="en-ID" sz="2000" kern="1200" dirty="0" err="1"/>
            <a:t>perjanjian</a:t>
          </a:r>
          <a:r>
            <a:rPr lang="en-ID" sz="2000" kern="1200" dirty="0"/>
            <a:t>/</a:t>
          </a:r>
          <a:r>
            <a:rPr lang="en-ID" sz="2000" kern="1200" dirty="0" err="1"/>
            <a:t>kontrak</a:t>
          </a:r>
          <a:r>
            <a:rPr lang="en-ID" sz="2000" kern="1200" dirty="0"/>
            <a:t>;</a:t>
          </a:r>
        </a:p>
      </dsp:txBody>
      <dsp:txXfrm>
        <a:off x="0" y="452"/>
        <a:ext cx="5303722" cy="529813"/>
      </dsp:txXfrm>
    </dsp:sp>
    <dsp:sp modelId="{7980EA18-7A59-4A89-98D4-BE911DA4E620}">
      <dsp:nvSpPr>
        <dsp:cNvPr id="0" name=""/>
        <dsp:cNvSpPr/>
      </dsp:nvSpPr>
      <dsp:spPr>
        <a:xfrm>
          <a:off x="0" y="530266"/>
          <a:ext cx="5303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5A23F-5CC1-4F8E-804D-538960C757A2}">
      <dsp:nvSpPr>
        <dsp:cNvPr id="0" name=""/>
        <dsp:cNvSpPr/>
      </dsp:nvSpPr>
      <dsp:spPr>
        <a:xfrm>
          <a:off x="0" y="530266"/>
          <a:ext cx="5303722" cy="529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 err="1"/>
            <a:t>Perkreditan</a:t>
          </a:r>
          <a:r>
            <a:rPr lang="en-ID" sz="2000" kern="1200" dirty="0"/>
            <a:t> </a:t>
          </a:r>
          <a:r>
            <a:rPr lang="en-ID" sz="2000" kern="1200" dirty="0" err="1"/>
            <a:t>untuk</a:t>
          </a:r>
          <a:r>
            <a:rPr lang="en-ID" sz="2000" kern="1200" dirty="0"/>
            <a:t> modal </a:t>
          </a:r>
          <a:r>
            <a:rPr lang="en-ID" sz="2000" kern="1200" dirty="0" err="1"/>
            <a:t>usaha</a:t>
          </a:r>
          <a:r>
            <a:rPr lang="en-ID" sz="2000" kern="1200" dirty="0"/>
            <a:t>;</a:t>
          </a:r>
        </a:p>
      </dsp:txBody>
      <dsp:txXfrm>
        <a:off x="0" y="530266"/>
        <a:ext cx="5303722" cy="529813"/>
      </dsp:txXfrm>
    </dsp:sp>
    <dsp:sp modelId="{78F109BB-D04B-4B93-805A-4C8E36AFED20}">
      <dsp:nvSpPr>
        <dsp:cNvPr id="0" name=""/>
        <dsp:cNvSpPr/>
      </dsp:nvSpPr>
      <dsp:spPr>
        <a:xfrm>
          <a:off x="0" y="1060079"/>
          <a:ext cx="5303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34443-C6D5-499E-957A-D2E4D9BF00AC}">
      <dsp:nvSpPr>
        <dsp:cNvPr id="0" name=""/>
        <dsp:cNvSpPr/>
      </dsp:nvSpPr>
      <dsp:spPr>
        <a:xfrm>
          <a:off x="0" y="1060079"/>
          <a:ext cx="5303722" cy="529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/>
            <a:t>Utang/</a:t>
          </a:r>
          <a:r>
            <a:rPr lang="en-ID" sz="2000" kern="1200" dirty="0" err="1"/>
            <a:t>Piutang</a:t>
          </a:r>
          <a:r>
            <a:rPr lang="en-ID" sz="2000" kern="1200" dirty="0"/>
            <a:t> </a:t>
          </a:r>
          <a:r>
            <a:rPr lang="en-ID" sz="2000" kern="1200" dirty="0" err="1"/>
            <a:t>terkait</a:t>
          </a:r>
          <a:r>
            <a:rPr lang="en-ID" sz="2000" kern="1200" dirty="0"/>
            <a:t> modal </a:t>
          </a:r>
          <a:r>
            <a:rPr lang="en-ID" sz="2000" kern="1200" dirty="0" err="1"/>
            <a:t>atau</a:t>
          </a:r>
          <a:r>
            <a:rPr lang="en-ID" sz="2000" kern="1200" dirty="0"/>
            <a:t> </a:t>
          </a:r>
          <a:r>
            <a:rPr lang="en-ID" sz="2000" kern="1200" dirty="0" err="1"/>
            <a:t>tagihan</a:t>
          </a:r>
          <a:r>
            <a:rPr lang="en-ID" sz="2000" kern="1200" dirty="0"/>
            <a:t>;</a:t>
          </a:r>
        </a:p>
      </dsp:txBody>
      <dsp:txXfrm>
        <a:off x="0" y="1060079"/>
        <a:ext cx="5303722" cy="529813"/>
      </dsp:txXfrm>
    </dsp:sp>
    <dsp:sp modelId="{1BC2597D-2DFF-47B7-AC45-24F7EEA17BAF}">
      <dsp:nvSpPr>
        <dsp:cNvPr id="0" name=""/>
        <dsp:cNvSpPr/>
      </dsp:nvSpPr>
      <dsp:spPr>
        <a:xfrm>
          <a:off x="0" y="1589892"/>
          <a:ext cx="5303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39A61-F905-4491-955D-6325FBC4E10D}">
      <dsp:nvSpPr>
        <dsp:cNvPr id="0" name=""/>
        <dsp:cNvSpPr/>
      </dsp:nvSpPr>
      <dsp:spPr>
        <a:xfrm>
          <a:off x="0" y="1589892"/>
          <a:ext cx="5303722" cy="529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 err="1"/>
            <a:t>Pelanggaran</a:t>
          </a:r>
          <a:r>
            <a:rPr lang="en-ID" sz="2000" kern="1200" dirty="0"/>
            <a:t> </a:t>
          </a:r>
          <a:r>
            <a:rPr lang="en-ID" sz="2000" kern="1200" dirty="0" err="1"/>
            <a:t>Hak</a:t>
          </a:r>
          <a:r>
            <a:rPr lang="en-ID" sz="2000" kern="1200" dirty="0"/>
            <a:t> </a:t>
          </a:r>
          <a:r>
            <a:rPr lang="en-ID" sz="2000" kern="1200" dirty="0" err="1"/>
            <a:t>Kekayaan</a:t>
          </a:r>
          <a:r>
            <a:rPr lang="en-ID" sz="2000" kern="1200" dirty="0"/>
            <a:t> </a:t>
          </a:r>
          <a:r>
            <a:rPr lang="en-ID" sz="2000" kern="1200" dirty="0" err="1"/>
            <a:t>Intelektual</a:t>
          </a:r>
          <a:r>
            <a:rPr lang="en-ID" sz="2000" kern="1200" dirty="0"/>
            <a:t> (HKI);</a:t>
          </a:r>
        </a:p>
      </dsp:txBody>
      <dsp:txXfrm>
        <a:off x="0" y="1589892"/>
        <a:ext cx="5303722" cy="529813"/>
      </dsp:txXfrm>
    </dsp:sp>
    <dsp:sp modelId="{30BEE0A0-3673-4F29-8C9B-A2237EB35D64}">
      <dsp:nvSpPr>
        <dsp:cNvPr id="0" name=""/>
        <dsp:cNvSpPr/>
      </dsp:nvSpPr>
      <dsp:spPr>
        <a:xfrm>
          <a:off x="0" y="2119706"/>
          <a:ext cx="5303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6212A-1E56-47A2-B452-21CC89F53171}">
      <dsp:nvSpPr>
        <dsp:cNvPr id="0" name=""/>
        <dsp:cNvSpPr/>
      </dsp:nvSpPr>
      <dsp:spPr>
        <a:xfrm>
          <a:off x="0" y="2119706"/>
          <a:ext cx="5303722" cy="529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 err="1"/>
            <a:t>Sengketa</a:t>
          </a:r>
          <a:r>
            <a:rPr lang="en-ID" sz="2000" kern="1200" dirty="0"/>
            <a:t> </a:t>
          </a:r>
          <a:r>
            <a:rPr lang="en-ID" sz="2000" kern="1200" dirty="0" err="1"/>
            <a:t>ketenagakerjaan</a:t>
          </a:r>
          <a:r>
            <a:rPr lang="en-ID" sz="2000" kern="1200" dirty="0"/>
            <a:t> </a:t>
          </a:r>
          <a:r>
            <a:rPr lang="en-ID" sz="2000" kern="1200" dirty="0" err="1"/>
            <a:t>dengan</a:t>
          </a:r>
          <a:r>
            <a:rPr lang="en-ID" sz="2000" kern="1200" dirty="0"/>
            <a:t> </a:t>
          </a:r>
          <a:r>
            <a:rPr lang="en-ID" sz="2000" kern="1200" dirty="0" err="1"/>
            <a:t>karyawan</a:t>
          </a:r>
          <a:r>
            <a:rPr lang="en-ID" sz="2000" kern="1200" dirty="0"/>
            <a:t>;</a:t>
          </a:r>
        </a:p>
      </dsp:txBody>
      <dsp:txXfrm>
        <a:off x="0" y="2119706"/>
        <a:ext cx="5303722" cy="529813"/>
      </dsp:txXfrm>
    </dsp:sp>
    <dsp:sp modelId="{961AF6A3-2508-4540-B317-AEBA3221D160}">
      <dsp:nvSpPr>
        <dsp:cNvPr id="0" name=""/>
        <dsp:cNvSpPr/>
      </dsp:nvSpPr>
      <dsp:spPr>
        <a:xfrm>
          <a:off x="0" y="2649519"/>
          <a:ext cx="5303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36D64-E6D0-4757-916F-68818E454145}">
      <dsp:nvSpPr>
        <dsp:cNvPr id="0" name=""/>
        <dsp:cNvSpPr/>
      </dsp:nvSpPr>
      <dsp:spPr>
        <a:xfrm>
          <a:off x="0" y="2649519"/>
          <a:ext cx="5303722" cy="529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/>
            <a:t>Sengketa atas kewajiban pajak;</a:t>
          </a:r>
          <a:endParaRPr lang="en-ID" sz="2000" kern="1200" dirty="0"/>
        </a:p>
      </dsp:txBody>
      <dsp:txXfrm>
        <a:off x="0" y="2649519"/>
        <a:ext cx="5303722" cy="529813"/>
      </dsp:txXfrm>
    </dsp:sp>
    <dsp:sp modelId="{C34ACF41-D0CE-4EEF-9451-DE2146167F76}">
      <dsp:nvSpPr>
        <dsp:cNvPr id="0" name=""/>
        <dsp:cNvSpPr/>
      </dsp:nvSpPr>
      <dsp:spPr>
        <a:xfrm>
          <a:off x="0" y="3179332"/>
          <a:ext cx="5303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453F5-752B-4BD6-88E7-9C593CBF9D08}">
      <dsp:nvSpPr>
        <dsp:cNvPr id="0" name=""/>
        <dsp:cNvSpPr/>
      </dsp:nvSpPr>
      <dsp:spPr>
        <a:xfrm>
          <a:off x="0" y="3179332"/>
          <a:ext cx="5303722" cy="529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 err="1"/>
            <a:t>Penyusunan</a:t>
          </a:r>
          <a:r>
            <a:rPr lang="en-ID" sz="2000" kern="1200" dirty="0"/>
            <a:t> </a:t>
          </a:r>
          <a:r>
            <a:rPr lang="en-ID" sz="2000" kern="1200" dirty="0" err="1"/>
            <a:t>Dokumen</a:t>
          </a:r>
          <a:r>
            <a:rPr lang="en-ID" sz="2000" kern="1200" dirty="0"/>
            <a:t> Hukum </a:t>
          </a:r>
          <a:r>
            <a:rPr lang="en-ID" sz="2000" kern="1200" dirty="0" err="1"/>
            <a:t>terkait</a:t>
          </a:r>
          <a:r>
            <a:rPr lang="en-ID" sz="2000" kern="1200" dirty="0"/>
            <a:t> </a:t>
          </a:r>
          <a:r>
            <a:rPr lang="en-ID" sz="2000" kern="1200" dirty="0" err="1"/>
            <a:t>kegiatan</a:t>
          </a:r>
          <a:r>
            <a:rPr lang="en-ID" sz="2000" kern="1200" dirty="0"/>
            <a:t> </a:t>
          </a:r>
          <a:r>
            <a:rPr lang="en-ID" sz="2000" kern="1200" dirty="0" err="1"/>
            <a:t>usaha</a:t>
          </a:r>
          <a:r>
            <a:rPr lang="en-ID" sz="2000" kern="1200" dirty="0"/>
            <a:t>.</a:t>
          </a:r>
          <a:endParaRPr lang="en-US" sz="2000" kern="1200" dirty="0"/>
        </a:p>
      </dsp:txBody>
      <dsp:txXfrm>
        <a:off x="0" y="3179332"/>
        <a:ext cx="5303722" cy="529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08100-1510-4B76-9881-F3F7C6AC5A74}">
      <dsp:nvSpPr>
        <dsp:cNvPr id="0" name=""/>
        <dsp:cNvSpPr/>
      </dsp:nvSpPr>
      <dsp:spPr>
        <a:xfrm>
          <a:off x="0" y="259"/>
          <a:ext cx="38095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122F1-3D42-40CF-B5FA-34BE5CCFE258}">
      <dsp:nvSpPr>
        <dsp:cNvPr id="0" name=""/>
        <dsp:cNvSpPr/>
      </dsp:nvSpPr>
      <dsp:spPr>
        <a:xfrm>
          <a:off x="0" y="259"/>
          <a:ext cx="3809585" cy="425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>
              <a:latin typeface="Calibri" panose="020F0502020204030204" pitchFamily="34" charset="0"/>
              <a:cs typeface="Calibri" panose="020F0502020204030204" pitchFamily="34" charset="0"/>
            </a:rPr>
            <a:t>Konsultasi;</a:t>
          </a:r>
          <a:endParaRPr lang="en-US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59"/>
        <a:ext cx="3809585" cy="425323"/>
      </dsp:txXfrm>
    </dsp:sp>
    <dsp:sp modelId="{F8B2CA85-BD11-489D-A11E-0F6FA1E18B95}">
      <dsp:nvSpPr>
        <dsp:cNvPr id="0" name=""/>
        <dsp:cNvSpPr/>
      </dsp:nvSpPr>
      <dsp:spPr>
        <a:xfrm>
          <a:off x="0" y="425583"/>
          <a:ext cx="38095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063AB-3A93-425D-8BAE-0FCE102C8B31}">
      <dsp:nvSpPr>
        <dsp:cNvPr id="0" name=""/>
        <dsp:cNvSpPr/>
      </dsp:nvSpPr>
      <dsp:spPr>
        <a:xfrm>
          <a:off x="0" y="425583"/>
          <a:ext cx="3809585" cy="425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>
              <a:latin typeface="Calibri" panose="020F0502020204030204" pitchFamily="34" charset="0"/>
              <a:cs typeface="Calibri" panose="020F0502020204030204" pitchFamily="34" charset="0"/>
            </a:rPr>
            <a:t>Mediasi;</a:t>
          </a:r>
          <a:endParaRPr lang="en-US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25583"/>
        <a:ext cx="3809585" cy="425323"/>
      </dsp:txXfrm>
    </dsp:sp>
    <dsp:sp modelId="{C53410EC-F664-4A9D-8133-8497B6F9C162}">
      <dsp:nvSpPr>
        <dsp:cNvPr id="0" name=""/>
        <dsp:cNvSpPr/>
      </dsp:nvSpPr>
      <dsp:spPr>
        <a:xfrm>
          <a:off x="0" y="850907"/>
          <a:ext cx="38095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C9C88-30E6-4831-818A-7A9BEB873563}">
      <dsp:nvSpPr>
        <dsp:cNvPr id="0" name=""/>
        <dsp:cNvSpPr/>
      </dsp:nvSpPr>
      <dsp:spPr>
        <a:xfrm>
          <a:off x="0" y="850907"/>
          <a:ext cx="3809585" cy="425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 err="1">
              <a:latin typeface="Calibri" panose="020F0502020204030204" pitchFamily="34" charset="0"/>
              <a:cs typeface="Calibri" panose="020F0502020204030204" pitchFamily="34" charset="0"/>
            </a:rPr>
            <a:t>Penyusunan</a:t>
          </a:r>
          <a:r>
            <a:rPr lang="en-ID" sz="19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ID" sz="1900" kern="1200" dirty="0" err="1">
              <a:latin typeface="Calibri" panose="020F0502020204030204" pitchFamily="34" charset="0"/>
              <a:cs typeface="Calibri" panose="020F0502020204030204" pitchFamily="34" charset="0"/>
            </a:rPr>
            <a:t>Dokumen</a:t>
          </a:r>
          <a:r>
            <a:rPr lang="en-ID" sz="1900" kern="1200" dirty="0">
              <a:latin typeface="Calibri" panose="020F0502020204030204" pitchFamily="34" charset="0"/>
              <a:cs typeface="Calibri" panose="020F0502020204030204" pitchFamily="34" charset="0"/>
            </a:rPr>
            <a:t> Hukum;</a:t>
          </a:r>
          <a:endParaRPr lang="en-US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850907"/>
        <a:ext cx="3809585" cy="425323"/>
      </dsp:txXfrm>
    </dsp:sp>
    <dsp:sp modelId="{09E4E12B-ABD9-4AB5-BD27-558A8DF95E65}">
      <dsp:nvSpPr>
        <dsp:cNvPr id="0" name=""/>
        <dsp:cNvSpPr/>
      </dsp:nvSpPr>
      <dsp:spPr>
        <a:xfrm>
          <a:off x="0" y="1276231"/>
          <a:ext cx="38095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E9262-0B8E-4B50-A2FE-59E3402F882D}">
      <dsp:nvSpPr>
        <dsp:cNvPr id="0" name=""/>
        <dsp:cNvSpPr/>
      </dsp:nvSpPr>
      <dsp:spPr>
        <a:xfrm>
          <a:off x="0" y="1276231"/>
          <a:ext cx="3809585" cy="425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 err="1">
              <a:latin typeface="Calibri" panose="020F0502020204030204" pitchFamily="34" charset="0"/>
              <a:cs typeface="Calibri" panose="020F0502020204030204" pitchFamily="34" charset="0"/>
            </a:rPr>
            <a:t>Pendampingan</a:t>
          </a:r>
          <a:r>
            <a:rPr lang="en-ID" sz="1900" kern="1200" dirty="0">
              <a:latin typeface="Calibri" panose="020F0502020204030204" pitchFamily="34" charset="0"/>
              <a:cs typeface="Calibri" panose="020F0502020204030204" pitchFamily="34" charset="0"/>
            </a:rPr>
            <a:t> di </a:t>
          </a:r>
          <a:r>
            <a:rPr lang="en-ID" sz="1900" kern="1200" dirty="0" err="1">
              <a:latin typeface="Calibri" panose="020F0502020204030204" pitchFamily="34" charset="0"/>
              <a:cs typeface="Calibri" panose="020F0502020204030204" pitchFamily="34" charset="0"/>
            </a:rPr>
            <a:t>Pengadilan</a:t>
          </a:r>
          <a:r>
            <a:rPr lang="en-ID" sz="1900" kern="1200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  <a:endParaRPr lang="en-US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276231"/>
        <a:ext cx="3809585" cy="425323"/>
      </dsp:txXfrm>
    </dsp:sp>
    <dsp:sp modelId="{15B5D6F7-2A51-4417-9253-8581357911CD}">
      <dsp:nvSpPr>
        <dsp:cNvPr id="0" name=""/>
        <dsp:cNvSpPr/>
      </dsp:nvSpPr>
      <dsp:spPr>
        <a:xfrm>
          <a:off x="0" y="1701555"/>
          <a:ext cx="38095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424D3-2A05-4A06-9392-B72D6C6E4267}">
      <dsp:nvSpPr>
        <dsp:cNvPr id="0" name=""/>
        <dsp:cNvSpPr/>
      </dsp:nvSpPr>
      <dsp:spPr>
        <a:xfrm>
          <a:off x="0" y="1701555"/>
          <a:ext cx="3809585" cy="425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 err="1">
              <a:latin typeface="Calibri" panose="020F0502020204030204" pitchFamily="34" charset="0"/>
              <a:cs typeface="Calibri" panose="020F0502020204030204" pitchFamily="34" charset="0"/>
            </a:rPr>
            <a:t>Penyuluhan</a:t>
          </a:r>
          <a:r>
            <a:rPr lang="en-ID" sz="1900" kern="1200" dirty="0">
              <a:latin typeface="Calibri" panose="020F0502020204030204" pitchFamily="34" charset="0"/>
              <a:cs typeface="Calibri" panose="020F0502020204030204" pitchFamily="34" charset="0"/>
            </a:rPr>
            <a:t> Hukum.</a:t>
          </a:r>
          <a:endParaRPr lang="en-US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701555"/>
        <a:ext cx="3809585" cy="4253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08100-1510-4B76-9881-F3F7C6AC5A74}">
      <dsp:nvSpPr>
        <dsp:cNvPr id="0" name=""/>
        <dsp:cNvSpPr/>
      </dsp:nvSpPr>
      <dsp:spPr>
        <a:xfrm>
          <a:off x="0" y="327"/>
          <a:ext cx="37023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122F1-3D42-40CF-B5FA-34BE5CCFE258}">
      <dsp:nvSpPr>
        <dsp:cNvPr id="0" name=""/>
        <dsp:cNvSpPr/>
      </dsp:nvSpPr>
      <dsp:spPr>
        <a:xfrm>
          <a:off x="0" y="327"/>
          <a:ext cx="3702305" cy="535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Konsultasi</a:t>
          </a:r>
          <a:r>
            <a:rPr lang="en-ID" sz="1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ID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Rp500.000/Jam</a:t>
          </a:r>
          <a:endParaRPr lang="en-U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27"/>
        <a:ext cx="3702305" cy="535705"/>
      </dsp:txXfrm>
    </dsp:sp>
    <dsp:sp modelId="{F8B2CA85-BD11-489D-A11E-0F6FA1E18B95}">
      <dsp:nvSpPr>
        <dsp:cNvPr id="0" name=""/>
        <dsp:cNvSpPr/>
      </dsp:nvSpPr>
      <dsp:spPr>
        <a:xfrm>
          <a:off x="0" y="536032"/>
          <a:ext cx="37023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063AB-3A93-425D-8BAE-0FCE102C8B31}">
      <dsp:nvSpPr>
        <dsp:cNvPr id="0" name=""/>
        <dsp:cNvSpPr/>
      </dsp:nvSpPr>
      <dsp:spPr>
        <a:xfrm>
          <a:off x="0" y="536032"/>
          <a:ext cx="3702305" cy="535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Mediasi</a:t>
          </a:r>
          <a:r>
            <a:rPr lang="en-ID" sz="1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ID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Rp1.700.000/Jam</a:t>
          </a:r>
          <a:endParaRPr lang="en-U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536032"/>
        <a:ext cx="3702305" cy="535705"/>
      </dsp:txXfrm>
    </dsp:sp>
    <dsp:sp modelId="{C53410EC-F664-4A9D-8133-8497B6F9C162}">
      <dsp:nvSpPr>
        <dsp:cNvPr id="0" name=""/>
        <dsp:cNvSpPr/>
      </dsp:nvSpPr>
      <dsp:spPr>
        <a:xfrm>
          <a:off x="0" y="1071737"/>
          <a:ext cx="37023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C9C88-30E6-4831-818A-7A9BEB873563}">
      <dsp:nvSpPr>
        <dsp:cNvPr id="0" name=""/>
        <dsp:cNvSpPr/>
      </dsp:nvSpPr>
      <dsp:spPr>
        <a:xfrm>
          <a:off x="0" y="1071737"/>
          <a:ext cx="3702305" cy="535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Penyusunan</a:t>
          </a:r>
          <a:r>
            <a:rPr lang="en-ID" sz="1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ID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Dokumen</a:t>
          </a:r>
          <a:r>
            <a:rPr lang="en-ID" sz="1600" kern="1200" dirty="0">
              <a:latin typeface="Calibri" panose="020F0502020204030204" pitchFamily="34" charset="0"/>
              <a:cs typeface="Calibri" panose="020F0502020204030204" pitchFamily="34" charset="0"/>
            </a:rPr>
            <a:t> Hukum </a:t>
          </a:r>
          <a:r>
            <a:rPr lang="en-ID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Rp750.000/Jam</a:t>
          </a:r>
          <a:endParaRPr lang="en-U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071737"/>
        <a:ext cx="3702305" cy="535705"/>
      </dsp:txXfrm>
    </dsp:sp>
    <dsp:sp modelId="{09E4E12B-ABD9-4AB5-BD27-558A8DF95E65}">
      <dsp:nvSpPr>
        <dsp:cNvPr id="0" name=""/>
        <dsp:cNvSpPr/>
      </dsp:nvSpPr>
      <dsp:spPr>
        <a:xfrm>
          <a:off x="0" y="1607442"/>
          <a:ext cx="37023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E9262-0B8E-4B50-A2FE-59E3402F882D}">
      <dsp:nvSpPr>
        <dsp:cNvPr id="0" name=""/>
        <dsp:cNvSpPr/>
      </dsp:nvSpPr>
      <dsp:spPr>
        <a:xfrm>
          <a:off x="0" y="1607442"/>
          <a:ext cx="3702305" cy="535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Pendampingan</a:t>
          </a:r>
          <a:r>
            <a:rPr lang="en-ID" sz="1600" kern="1200" dirty="0">
              <a:latin typeface="Calibri" panose="020F0502020204030204" pitchFamily="34" charset="0"/>
              <a:cs typeface="Calibri" panose="020F0502020204030204" pitchFamily="34" charset="0"/>
            </a:rPr>
            <a:t> di </a:t>
          </a:r>
          <a:r>
            <a:rPr lang="en-ID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Pengadilan</a:t>
          </a:r>
          <a:r>
            <a:rPr lang="en-ID" sz="1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ID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Rp1.700.000/Jam</a:t>
          </a:r>
          <a:endParaRPr lang="en-U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607442"/>
        <a:ext cx="3702305" cy="535705"/>
      </dsp:txXfrm>
    </dsp:sp>
    <dsp:sp modelId="{15B5D6F7-2A51-4417-9253-8581357911CD}">
      <dsp:nvSpPr>
        <dsp:cNvPr id="0" name=""/>
        <dsp:cNvSpPr/>
      </dsp:nvSpPr>
      <dsp:spPr>
        <a:xfrm>
          <a:off x="0" y="2143147"/>
          <a:ext cx="37023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424D3-2A05-4A06-9392-B72D6C6E4267}">
      <dsp:nvSpPr>
        <dsp:cNvPr id="0" name=""/>
        <dsp:cNvSpPr/>
      </dsp:nvSpPr>
      <dsp:spPr>
        <a:xfrm>
          <a:off x="0" y="2143147"/>
          <a:ext cx="3702305" cy="535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Penyulukan</a:t>
          </a:r>
          <a:r>
            <a:rPr lang="en-ID" sz="1600" kern="1200" dirty="0">
              <a:latin typeface="Calibri" panose="020F0502020204030204" pitchFamily="34" charset="0"/>
              <a:cs typeface="Calibri" panose="020F0502020204030204" pitchFamily="34" charset="0"/>
            </a:rPr>
            <a:t> Hukum/</a:t>
          </a:r>
          <a:r>
            <a:rPr lang="en-ID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Kegiatan</a:t>
          </a:r>
          <a:r>
            <a:rPr lang="en-ID" sz="1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ID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Sesuai</a:t>
          </a:r>
          <a:r>
            <a:rPr lang="en-ID" sz="1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ID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Kebutuhan</a:t>
          </a:r>
          <a:r>
            <a:rPr lang="en-ID" sz="160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143147"/>
        <a:ext cx="3702305" cy="5357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0968D-F98E-4BE6-929A-02E0BF1941AB}">
      <dsp:nvSpPr>
        <dsp:cNvPr id="0" name=""/>
        <dsp:cNvSpPr/>
      </dsp:nvSpPr>
      <dsp:spPr>
        <a:xfrm>
          <a:off x="0" y="567"/>
          <a:ext cx="53661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D95D8-6EC5-40B8-8E47-B9995618BAE9}">
      <dsp:nvSpPr>
        <dsp:cNvPr id="0" name=""/>
        <dsp:cNvSpPr/>
      </dsp:nvSpPr>
      <dsp:spPr>
        <a:xfrm>
          <a:off x="0" y="126884"/>
          <a:ext cx="5366158" cy="92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Layanan konsultasi diberikan paling banyak </a:t>
          </a:r>
          <a:r>
            <a:rPr lang="id-ID" sz="1400" b="1" kern="1200" dirty="0"/>
            <a:t>2 (dua) kali</a:t>
          </a:r>
          <a:r>
            <a:rPr lang="id-ID" sz="1400" kern="1200" dirty="0"/>
            <a:t> </a:t>
          </a:r>
          <a:r>
            <a:rPr lang="en-ID" sz="1400" kern="1200" dirty="0" err="1"/>
            <a:t>kegiatan</a:t>
          </a:r>
          <a:r>
            <a:rPr lang="en-ID" sz="1400" kern="1200" dirty="0"/>
            <a:t> </a:t>
          </a:r>
          <a:r>
            <a:rPr lang="id-ID" sz="1400" kern="1200" dirty="0"/>
            <a:t>masing-masing selama 60 (enam puluh) menit untuk satu masalah</a:t>
          </a:r>
          <a:r>
            <a:rPr lang="en-ID" sz="1400" kern="1200" dirty="0"/>
            <a:t> </a:t>
          </a:r>
          <a:r>
            <a:rPr lang="en-ID" sz="1400" kern="1200" dirty="0" err="1"/>
            <a:t>hukum</a:t>
          </a:r>
          <a:r>
            <a:rPr lang="id-ID" sz="1400" kern="1200" dirty="0"/>
            <a:t> dengan </a:t>
          </a:r>
          <a:r>
            <a:rPr lang="en-ID" sz="1400" kern="1200" dirty="0"/>
            <a:t>PUMK</a:t>
          </a:r>
          <a:r>
            <a:rPr lang="id-ID" sz="1400" kern="1200" dirty="0"/>
            <a:t> yang sama</a:t>
          </a:r>
          <a:r>
            <a:rPr lang="en-ID" sz="1400" kern="1200" dirty="0"/>
            <a:t>;</a:t>
          </a:r>
        </a:p>
      </dsp:txBody>
      <dsp:txXfrm>
        <a:off x="0" y="126884"/>
        <a:ext cx="5366158" cy="929345"/>
      </dsp:txXfrm>
    </dsp:sp>
    <dsp:sp modelId="{7980EA18-7A59-4A89-98D4-BE911DA4E620}">
      <dsp:nvSpPr>
        <dsp:cNvPr id="0" name=""/>
        <dsp:cNvSpPr/>
      </dsp:nvSpPr>
      <dsp:spPr>
        <a:xfrm>
          <a:off x="0" y="929913"/>
          <a:ext cx="53661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5A23F-5CC1-4F8E-804D-538960C757A2}">
      <dsp:nvSpPr>
        <dsp:cNvPr id="0" name=""/>
        <dsp:cNvSpPr/>
      </dsp:nvSpPr>
      <dsp:spPr>
        <a:xfrm>
          <a:off x="0" y="929913"/>
          <a:ext cx="5366158" cy="92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Layanan mediasi sebagaimana dimaksud pada </a:t>
          </a:r>
          <a:r>
            <a:rPr lang="en-ID" sz="1400" kern="1200" dirty="0" err="1"/>
            <a:t>huruf</a:t>
          </a:r>
          <a:r>
            <a:rPr lang="en-ID" sz="1400" kern="1200" dirty="0"/>
            <a:t> a</a:t>
          </a:r>
          <a:r>
            <a:rPr lang="id-ID" sz="1400" kern="1200" dirty="0"/>
            <a:t> dilaksanakan paling banyak </a:t>
          </a:r>
          <a:r>
            <a:rPr lang="en-ID" sz="1400" b="1" kern="1200" dirty="0"/>
            <a:t>3</a:t>
          </a:r>
          <a:r>
            <a:rPr lang="id-ID" sz="1400" b="1" kern="1200" dirty="0"/>
            <a:t> (</a:t>
          </a:r>
          <a:r>
            <a:rPr lang="en-ID" sz="1400" b="1" kern="1200" dirty="0" err="1"/>
            <a:t>tiga</a:t>
          </a:r>
          <a:r>
            <a:rPr lang="en-ID" sz="1400" b="1" kern="1200" dirty="0"/>
            <a:t>)</a:t>
          </a:r>
          <a:r>
            <a:rPr lang="id-ID" sz="1400" b="1" kern="1200" dirty="0"/>
            <a:t> kali</a:t>
          </a:r>
          <a:r>
            <a:rPr lang="id-ID" sz="1400" kern="1200" dirty="0"/>
            <a:t> </a:t>
          </a:r>
          <a:r>
            <a:rPr lang="en-ID" sz="1400" kern="1200" dirty="0" err="1"/>
            <a:t>kegiatan</a:t>
          </a:r>
          <a:r>
            <a:rPr lang="en-ID" sz="1400" kern="1200" dirty="0"/>
            <a:t> </a:t>
          </a:r>
          <a:r>
            <a:rPr lang="id-ID" sz="1400" kern="1200" dirty="0"/>
            <a:t>pertemuan masing-masing selama 60 (enam puluh) menit untuk 1 (satu) masalah hukum dengan</a:t>
          </a:r>
          <a:r>
            <a:rPr lang="en-ID" sz="1400" kern="1200" dirty="0"/>
            <a:t> PUMK</a:t>
          </a:r>
          <a:r>
            <a:rPr lang="id-ID" sz="1400" kern="1200" dirty="0"/>
            <a:t> yang sama</a:t>
          </a:r>
          <a:r>
            <a:rPr lang="en-ID" sz="1400" kern="1200" dirty="0"/>
            <a:t>;</a:t>
          </a:r>
        </a:p>
      </dsp:txBody>
      <dsp:txXfrm>
        <a:off x="0" y="929913"/>
        <a:ext cx="5366158" cy="929345"/>
      </dsp:txXfrm>
    </dsp:sp>
    <dsp:sp modelId="{78F109BB-D04B-4B93-805A-4C8E36AFED20}">
      <dsp:nvSpPr>
        <dsp:cNvPr id="0" name=""/>
        <dsp:cNvSpPr/>
      </dsp:nvSpPr>
      <dsp:spPr>
        <a:xfrm>
          <a:off x="0" y="1859258"/>
          <a:ext cx="53661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34443-C6D5-499E-957A-D2E4D9BF00AC}">
      <dsp:nvSpPr>
        <dsp:cNvPr id="0" name=""/>
        <dsp:cNvSpPr/>
      </dsp:nvSpPr>
      <dsp:spPr>
        <a:xfrm>
          <a:off x="0" y="1859258"/>
          <a:ext cx="5366158" cy="92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/>
            <a:t>L</a:t>
          </a:r>
          <a:r>
            <a:rPr lang="id-ID" sz="1400" kern="1200" dirty="0"/>
            <a:t>ayanan penyusunan dokumen hukum diberikan paling banyak </a:t>
          </a:r>
          <a:r>
            <a:rPr lang="en-ID" sz="1400" kern="1200" dirty="0" err="1"/>
            <a:t>untuk</a:t>
          </a:r>
          <a:r>
            <a:rPr lang="en-ID" sz="1400" kern="1200" dirty="0"/>
            <a:t>     </a:t>
          </a:r>
          <a:r>
            <a:rPr lang="id-ID" sz="1400" b="1" kern="1200" dirty="0"/>
            <a:t>2 (dua) dokumen</a:t>
          </a:r>
          <a:r>
            <a:rPr lang="id-ID" sz="1400" kern="1200" dirty="0"/>
            <a:t> masing-masing selama 60 (enam puluh) menit untuk satu masalah hukum dengan PUMK yang sama</a:t>
          </a:r>
          <a:r>
            <a:rPr lang="en-ID" sz="1400" kern="1200" dirty="0"/>
            <a:t>;</a:t>
          </a:r>
          <a:endParaRPr lang="id-ID" sz="1400" kern="1200" dirty="0"/>
        </a:p>
      </dsp:txBody>
      <dsp:txXfrm>
        <a:off x="0" y="1859258"/>
        <a:ext cx="5366158" cy="929345"/>
      </dsp:txXfrm>
    </dsp:sp>
    <dsp:sp modelId="{F36283B0-C3DB-4719-8646-CAE9B3160DAC}">
      <dsp:nvSpPr>
        <dsp:cNvPr id="0" name=""/>
        <dsp:cNvSpPr/>
      </dsp:nvSpPr>
      <dsp:spPr>
        <a:xfrm>
          <a:off x="0" y="2788604"/>
          <a:ext cx="53661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C7863-998B-496B-AD1E-065511BD8431}">
      <dsp:nvSpPr>
        <dsp:cNvPr id="0" name=""/>
        <dsp:cNvSpPr/>
      </dsp:nvSpPr>
      <dsp:spPr>
        <a:xfrm>
          <a:off x="0" y="2788604"/>
          <a:ext cx="5366158" cy="92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/>
            <a:t>L</a:t>
          </a:r>
          <a:r>
            <a:rPr lang="id-ID" sz="1400" kern="1200" dirty="0"/>
            <a:t>ayanan </a:t>
          </a:r>
          <a:r>
            <a:rPr lang="en-ID" sz="1400" kern="1200" dirty="0" err="1"/>
            <a:t>Bantuan</a:t>
          </a:r>
          <a:r>
            <a:rPr lang="en-ID" sz="1400" kern="1200" dirty="0"/>
            <a:t> dan </a:t>
          </a:r>
          <a:r>
            <a:rPr lang="en-ID" sz="1400" kern="1200" dirty="0" err="1"/>
            <a:t>Pendampingan</a:t>
          </a:r>
          <a:r>
            <a:rPr lang="en-ID" sz="1400" kern="1200" dirty="0"/>
            <a:t> di </a:t>
          </a:r>
          <a:r>
            <a:rPr lang="en-ID" sz="1400" kern="1200" dirty="0" err="1"/>
            <a:t>Pengadilan</a:t>
          </a:r>
          <a:r>
            <a:rPr lang="id-ID" sz="1400" kern="1200" dirty="0"/>
            <a:t> diberikan paling banyak </a:t>
          </a:r>
          <a:r>
            <a:rPr lang="en-ID" sz="1400" b="1" kern="1200" dirty="0"/>
            <a:t>10</a:t>
          </a:r>
          <a:r>
            <a:rPr lang="id-ID" sz="1400" b="1" kern="1200" dirty="0"/>
            <a:t> (</a:t>
          </a:r>
          <a:r>
            <a:rPr lang="en-ID" sz="1400" b="1" kern="1200" dirty="0" err="1"/>
            <a:t>sepuluh</a:t>
          </a:r>
          <a:r>
            <a:rPr lang="id-ID" sz="1400" b="1" kern="1200" dirty="0"/>
            <a:t>) </a:t>
          </a:r>
          <a:r>
            <a:rPr lang="en-ID" sz="1400" b="1" kern="1200" dirty="0"/>
            <a:t>kali</a:t>
          </a:r>
          <a:r>
            <a:rPr lang="en-ID" sz="1400" kern="1200" dirty="0"/>
            <a:t> </a:t>
          </a:r>
          <a:r>
            <a:rPr lang="en-ID" sz="1400" kern="1200" dirty="0" err="1"/>
            <a:t>kegiatan</a:t>
          </a:r>
          <a:r>
            <a:rPr lang="en-ID" sz="1400" kern="1200" dirty="0"/>
            <a:t> </a:t>
          </a:r>
          <a:r>
            <a:rPr lang="id-ID" sz="1400" kern="1200" dirty="0"/>
            <a:t>masing-masing selama 60 (enam puluh) menit untuk satu masalah hukum dengan PUMK yang sama</a:t>
          </a:r>
          <a:r>
            <a:rPr lang="en-ID" sz="1400" kern="1200" dirty="0"/>
            <a:t>;</a:t>
          </a:r>
          <a:endParaRPr lang="id-ID" sz="1400" kern="1200" dirty="0"/>
        </a:p>
      </dsp:txBody>
      <dsp:txXfrm>
        <a:off x="0" y="2788604"/>
        <a:ext cx="5366158" cy="929345"/>
      </dsp:txXfrm>
    </dsp:sp>
    <dsp:sp modelId="{A0745EDC-7513-4E28-9B42-44E54F05A513}">
      <dsp:nvSpPr>
        <dsp:cNvPr id="0" name=""/>
        <dsp:cNvSpPr/>
      </dsp:nvSpPr>
      <dsp:spPr>
        <a:xfrm>
          <a:off x="0" y="3717949"/>
          <a:ext cx="53661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63E41-D23F-4052-8A86-914955CD0D88}">
      <dsp:nvSpPr>
        <dsp:cNvPr id="0" name=""/>
        <dsp:cNvSpPr/>
      </dsp:nvSpPr>
      <dsp:spPr>
        <a:xfrm>
          <a:off x="0" y="3717949"/>
          <a:ext cx="5366158" cy="92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</a:t>
          </a:r>
          <a:r>
            <a:rPr lang="id-ID" sz="1400" kern="1200" dirty="0"/>
            <a:t>ayanan penyuluhan hukum diselenggarakan</a:t>
          </a:r>
          <a:r>
            <a:rPr lang="en-ID" sz="1400" kern="1200" dirty="0"/>
            <a:t> paling </a:t>
          </a:r>
          <a:r>
            <a:rPr lang="en-ID" sz="1400" kern="1200" dirty="0" err="1"/>
            <a:t>sedikit</a:t>
          </a:r>
          <a:r>
            <a:rPr lang="en-ID" sz="1400" kern="1200" dirty="0"/>
            <a:t> </a:t>
          </a:r>
          <a:r>
            <a:rPr lang="en-ID" sz="1400" b="1" kern="1200" dirty="0"/>
            <a:t>15 (lima </a:t>
          </a:r>
          <a:r>
            <a:rPr lang="en-ID" sz="1400" b="1" kern="1200" dirty="0" err="1"/>
            <a:t>belas</a:t>
          </a:r>
          <a:r>
            <a:rPr lang="en-ID" sz="1400" b="1" kern="1200" dirty="0"/>
            <a:t>)</a:t>
          </a:r>
          <a:r>
            <a:rPr lang="en-ID" sz="1400" kern="1200" dirty="0"/>
            <a:t> dan paling </a:t>
          </a:r>
          <a:r>
            <a:rPr lang="en-ID" sz="1400" kern="1200" dirty="0" err="1"/>
            <a:t>banyak</a:t>
          </a:r>
          <a:r>
            <a:rPr lang="en-ID" sz="1400" kern="1200" dirty="0"/>
            <a:t> </a:t>
          </a:r>
          <a:r>
            <a:rPr lang="en-ID" sz="1400" b="1" kern="1200" dirty="0"/>
            <a:t>50 (lima </a:t>
          </a:r>
          <a:r>
            <a:rPr lang="en-ID" sz="1400" b="1" kern="1200" dirty="0" err="1"/>
            <a:t>puluh</a:t>
          </a:r>
          <a:r>
            <a:rPr lang="en-ID" sz="1400" b="1" kern="1200" dirty="0"/>
            <a:t>) </a:t>
          </a:r>
          <a:r>
            <a:rPr lang="en-ID" sz="1400" kern="1200" dirty="0"/>
            <a:t>orang PUMK </a:t>
          </a:r>
          <a:r>
            <a:rPr lang="en-ID" sz="1400" kern="1200" dirty="0" err="1"/>
            <a:t>dalam</a:t>
          </a:r>
          <a:r>
            <a:rPr lang="en-ID" sz="1400" kern="1200" dirty="0"/>
            <a:t> </a:t>
          </a:r>
          <a:r>
            <a:rPr lang="en-ID" sz="1400" kern="1200" dirty="0" err="1"/>
            <a:t>waktu</a:t>
          </a:r>
          <a:r>
            <a:rPr lang="en-ID" sz="1400" kern="1200" dirty="0"/>
            <a:t> paling </a:t>
          </a:r>
          <a:r>
            <a:rPr lang="en-ID" sz="1400" kern="1200" dirty="0" err="1"/>
            <a:t>singkat</a:t>
          </a:r>
          <a:r>
            <a:rPr lang="en-ID" sz="1400" kern="1200" dirty="0"/>
            <a:t> </a:t>
          </a:r>
          <a:r>
            <a:rPr lang="en-ID" sz="1400" kern="1200" dirty="0" err="1"/>
            <a:t>selama</a:t>
          </a:r>
          <a:r>
            <a:rPr lang="en-ID" sz="1400" kern="1200" dirty="0"/>
            <a:t> 120 (</a:t>
          </a:r>
          <a:r>
            <a:rPr lang="en-ID" sz="1400" kern="1200" dirty="0" err="1"/>
            <a:t>seratus</a:t>
          </a:r>
          <a:r>
            <a:rPr lang="en-ID" sz="1400" kern="1200" dirty="0"/>
            <a:t> </a:t>
          </a:r>
          <a:r>
            <a:rPr lang="en-ID" sz="1400" kern="1200" dirty="0" err="1"/>
            <a:t>dua</a:t>
          </a:r>
          <a:r>
            <a:rPr lang="en-ID" sz="1400" kern="1200" dirty="0"/>
            <a:t> </a:t>
          </a:r>
          <a:r>
            <a:rPr lang="en-ID" sz="1400" kern="1200" dirty="0" err="1"/>
            <a:t>puluh</a:t>
          </a:r>
          <a:r>
            <a:rPr lang="en-ID" sz="1400" kern="1200" dirty="0"/>
            <a:t>) </a:t>
          </a:r>
          <a:r>
            <a:rPr lang="en-ID" sz="1400" kern="1200" dirty="0" err="1"/>
            <a:t>menit</a:t>
          </a:r>
          <a:r>
            <a:rPr lang="en-ID" sz="1400" kern="1200" dirty="0"/>
            <a:t>.</a:t>
          </a:r>
          <a:endParaRPr lang="id-ID" sz="1400" kern="1200" dirty="0"/>
        </a:p>
      </dsp:txBody>
      <dsp:txXfrm>
        <a:off x="0" y="3717949"/>
        <a:ext cx="5366158" cy="9293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0968D-F98E-4BE6-929A-02E0BF1941AB}">
      <dsp:nvSpPr>
        <dsp:cNvPr id="0" name=""/>
        <dsp:cNvSpPr/>
      </dsp:nvSpPr>
      <dsp:spPr>
        <a:xfrm>
          <a:off x="0" y="1693"/>
          <a:ext cx="46336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D95D8-6EC5-40B8-8E47-B9995618BAE9}">
      <dsp:nvSpPr>
        <dsp:cNvPr id="0" name=""/>
        <dsp:cNvSpPr/>
      </dsp:nvSpPr>
      <dsp:spPr>
        <a:xfrm>
          <a:off x="0" y="0"/>
          <a:ext cx="4633676" cy="793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 err="1"/>
            <a:t>Pelayanan</a:t>
          </a:r>
          <a:r>
            <a:rPr lang="en-ID" sz="1800" kern="1200" dirty="0"/>
            <a:t> </a:t>
          </a:r>
          <a:r>
            <a:rPr lang="en-ID" sz="1800" kern="1200" dirty="0" err="1"/>
            <a:t>kepada</a:t>
          </a:r>
          <a:r>
            <a:rPr lang="en-ID" sz="1800" kern="1200" dirty="0"/>
            <a:t> </a:t>
          </a:r>
          <a:r>
            <a:rPr lang="en-ID" sz="1800" kern="1200" dirty="0" err="1"/>
            <a:t>pelaku</a:t>
          </a:r>
          <a:r>
            <a:rPr lang="en-ID" sz="1800" kern="1200" dirty="0"/>
            <a:t> </a:t>
          </a:r>
          <a:r>
            <a:rPr lang="en-ID" sz="1800" kern="1200" dirty="0" err="1"/>
            <a:t>usaha</a:t>
          </a:r>
          <a:r>
            <a:rPr lang="en-ID" sz="1800" kern="1200" dirty="0"/>
            <a:t> </a:t>
          </a:r>
          <a:r>
            <a:rPr lang="en-ID" sz="1800" kern="1200" dirty="0" err="1"/>
            <a:t>mikro</a:t>
          </a:r>
          <a:r>
            <a:rPr lang="en-ID" sz="1800" kern="1200" dirty="0"/>
            <a:t> </a:t>
          </a:r>
          <a:r>
            <a:rPr lang="en-ID" sz="1800" kern="1200" dirty="0" err="1"/>
            <a:t>dilakukan</a:t>
          </a:r>
          <a:r>
            <a:rPr lang="en-ID" sz="1800" kern="1200" dirty="0"/>
            <a:t> </a:t>
          </a:r>
          <a:r>
            <a:rPr lang="en-ID" sz="1800" kern="1200" dirty="0" err="1"/>
            <a:t>secara</a:t>
          </a:r>
          <a:r>
            <a:rPr lang="en-ID" sz="1800" kern="1200" dirty="0"/>
            <a:t> internal </a:t>
          </a:r>
          <a:r>
            <a:rPr lang="en-ID" sz="1800" kern="1200" dirty="0" err="1"/>
            <a:t>terlebih</a:t>
          </a:r>
          <a:r>
            <a:rPr lang="en-ID" sz="1800" kern="1200" dirty="0"/>
            <a:t> </a:t>
          </a:r>
          <a:r>
            <a:rPr lang="en-ID" sz="1800" kern="1200" dirty="0" err="1"/>
            <a:t>dahulu</a:t>
          </a:r>
          <a:r>
            <a:rPr lang="en-ID" sz="1800" kern="1200" dirty="0"/>
            <a:t>;</a:t>
          </a:r>
        </a:p>
      </dsp:txBody>
      <dsp:txXfrm>
        <a:off x="0" y="0"/>
        <a:ext cx="4633676" cy="793095"/>
      </dsp:txXfrm>
    </dsp:sp>
    <dsp:sp modelId="{7980EA18-7A59-4A89-98D4-BE911DA4E620}">
      <dsp:nvSpPr>
        <dsp:cNvPr id="0" name=""/>
        <dsp:cNvSpPr/>
      </dsp:nvSpPr>
      <dsp:spPr>
        <a:xfrm>
          <a:off x="0" y="794789"/>
          <a:ext cx="46336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5A23F-5CC1-4F8E-804D-538960C757A2}">
      <dsp:nvSpPr>
        <dsp:cNvPr id="0" name=""/>
        <dsp:cNvSpPr/>
      </dsp:nvSpPr>
      <dsp:spPr>
        <a:xfrm>
          <a:off x="0" y="784036"/>
          <a:ext cx="4633676" cy="1115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 err="1"/>
            <a:t>Dalam</a:t>
          </a:r>
          <a:r>
            <a:rPr lang="en-ID" sz="1800" kern="1200" dirty="0"/>
            <a:t> </a:t>
          </a:r>
          <a:r>
            <a:rPr lang="en-ID" sz="1800" kern="1200" dirty="0" err="1"/>
            <a:t>hal</a:t>
          </a:r>
          <a:r>
            <a:rPr lang="en-ID" sz="1800" kern="1200" dirty="0"/>
            <a:t> </a:t>
          </a:r>
          <a:r>
            <a:rPr lang="en-ID" sz="1800" kern="1200" dirty="0" err="1"/>
            <a:t>layanan</a:t>
          </a:r>
          <a:r>
            <a:rPr lang="en-ID" sz="1800" kern="1200" dirty="0"/>
            <a:t> </a:t>
          </a:r>
          <a:r>
            <a:rPr lang="en-ID" sz="1800" kern="1200" dirty="0" err="1"/>
            <a:t>secara</a:t>
          </a:r>
          <a:r>
            <a:rPr lang="en-ID" sz="1800" kern="1200" dirty="0"/>
            <a:t> internal </a:t>
          </a:r>
          <a:r>
            <a:rPr lang="en-ID" sz="1800" kern="1200" dirty="0" err="1"/>
            <a:t>tidak</a:t>
          </a:r>
          <a:r>
            <a:rPr lang="en-ID" sz="1800" kern="1200" dirty="0"/>
            <a:t> </a:t>
          </a:r>
          <a:r>
            <a:rPr lang="en-ID" sz="1800" kern="1200" dirty="0" err="1"/>
            <a:t>dapat</a:t>
          </a:r>
          <a:r>
            <a:rPr lang="en-ID" sz="1800" kern="1200" dirty="0"/>
            <a:t> </a:t>
          </a:r>
          <a:r>
            <a:rPr lang="en-ID" sz="1800" kern="1200" dirty="0" err="1"/>
            <a:t>dilakukan</a:t>
          </a:r>
          <a:r>
            <a:rPr lang="en-ID" sz="1800" kern="1200" dirty="0"/>
            <a:t>, </a:t>
          </a:r>
          <a:r>
            <a:rPr lang="en-ID" sz="1800" kern="1200" dirty="0" err="1"/>
            <a:t>layanan</a:t>
          </a:r>
          <a:r>
            <a:rPr lang="en-ID" sz="1800" kern="1200" dirty="0"/>
            <a:t> </a:t>
          </a:r>
          <a:r>
            <a:rPr lang="en-ID" sz="1800" kern="1200" dirty="0" err="1"/>
            <a:t>bantuan</a:t>
          </a:r>
          <a:r>
            <a:rPr lang="en-ID" sz="1800" kern="1200" dirty="0"/>
            <a:t> dan </a:t>
          </a:r>
          <a:r>
            <a:rPr lang="en-ID" sz="1800" kern="1200" dirty="0" err="1"/>
            <a:t>pendampingan</a:t>
          </a:r>
          <a:r>
            <a:rPr lang="en-ID" sz="1800" kern="1200" dirty="0"/>
            <a:t> </a:t>
          </a:r>
          <a:r>
            <a:rPr lang="en-ID" sz="1800" kern="1200" dirty="0" err="1"/>
            <a:t>hukum</a:t>
          </a:r>
          <a:r>
            <a:rPr lang="en-ID" sz="1800" kern="1200" dirty="0"/>
            <a:t> </a:t>
          </a:r>
          <a:r>
            <a:rPr lang="en-ID" sz="1800" kern="1200" dirty="0" err="1"/>
            <a:t>dilakukan</a:t>
          </a:r>
          <a:r>
            <a:rPr lang="en-ID" sz="1800" kern="1200" dirty="0"/>
            <a:t> </a:t>
          </a:r>
          <a:r>
            <a:rPr lang="en-ID" sz="1800" kern="1200" dirty="0" err="1"/>
            <a:t>melalui</a:t>
          </a:r>
          <a:r>
            <a:rPr lang="en-ID" sz="1800" kern="1200" dirty="0"/>
            <a:t> </a:t>
          </a:r>
          <a:r>
            <a:rPr lang="en-ID" sz="1800" kern="1200" dirty="0" err="1"/>
            <a:t>pelaksana</a:t>
          </a:r>
          <a:r>
            <a:rPr lang="en-ID" sz="1800" kern="1200" dirty="0"/>
            <a:t> </a:t>
          </a:r>
          <a:r>
            <a:rPr lang="en-ID" sz="1800" kern="1200" dirty="0" err="1"/>
            <a:t>layanan</a:t>
          </a:r>
          <a:r>
            <a:rPr lang="en-ID" sz="1800" kern="1200" dirty="0"/>
            <a:t> </a:t>
          </a:r>
          <a:r>
            <a:rPr lang="en-ID" sz="1800" kern="1200" dirty="0" err="1"/>
            <a:t>pihak</a:t>
          </a:r>
          <a:r>
            <a:rPr lang="en-ID" sz="1800" kern="1200" dirty="0"/>
            <a:t> lain;</a:t>
          </a:r>
        </a:p>
      </dsp:txBody>
      <dsp:txXfrm>
        <a:off x="0" y="784036"/>
        <a:ext cx="4633676" cy="1115846"/>
      </dsp:txXfrm>
    </dsp:sp>
    <dsp:sp modelId="{78F109BB-D04B-4B93-805A-4C8E36AFED20}">
      <dsp:nvSpPr>
        <dsp:cNvPr id="0" name=""/>
        <dsp:cNvSpPr/>
      </dsp:nvSpPr>
      <dsp:spPr>
        <a:xfrm>
          <a:off x="0" y="1910635"/>
          <a:ext cx="46336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34443-C6D5-499E-957A-D2E4D9BF00AC}">
      <dsp:nvSpPr>
        <dsp:cNvPr id="0" name=""/>
        <dsp:cNvSpPr/>
      </dsp:nvSpPr>
      <dsp:spPr>
        <a:xfrm>
          <a:off x="0" y="2022463"/>
          <a:ext cx="4633676" cy="1000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 err="1"/>
            <a:t>Pembiayaan</a:t>
          </a:r>
          <a:r>
            <a:rPr lang="en-ID" sz="1800" kern="1200" dirty="0"/>
            <a:t> </a:t>
          </a:r>
          <a:r>
            <a:rPr lang="en-ID" sz="1800" kern="1200" dirty="0" err="1"/>
            <a:t>hanya</a:t>
          </a:r>
          <a:r>
            <a:rPr lang="en-ID" sz="1800" kern="1200" dirty="0"/>
            <a:t> </a:t>
          </a:r>
          <a:r>
            <a:rPr lang="en-ID" sz="1800" kern="1200" dirty="0" err="1"/>
            <a:t>dapat</a:t>
          </a:r>
          <a:r>
            <a:rPr lang="en-ID" sz="1800" kern="1200" dirty="0"/>
            <a:t> </a:t>
          </a:r>
          <a:r>
            <a:rPr lang="en-ID" sz="1800" kern="1200" dirty="0" err="1"/>
            <a:t>diberikan</a:t>
          </a:r>
          <a:r>
            <a:rPr lang="en-ID" sz="1800" kern="1200" dirty="0"/>
            <a:t> </a:t>
          </a:r>
          <a:r>
            <a:rPr lang="en-ID" sz="1800" kern="1200" dirty="0" err="1"/>
            <a:t>kepada</a:t>
          </a:r>
          <a:r>
            <a:rPr lang="en-ID" sz="1800" kern="1200" dirty="0"/>
            <a:t> </a:t>
          </a:r>
          <a:r>
            <a:rPr lang="en-ID" sz="1800" kern="1200" dirty="0" err="1"/>
            <a:t>pelaksana</a:t>
          </a:r>
          <a:r>
            <a:rPr lang="en-ID" sz="1800" kern="1200" dirty="0"/>
            <a:t> </a:t>
          </a:r>
          <a:r>
            <a:rPr lang="en-ID" sz="1800" kern="1200" dirty="0" err="1"/>
            <a:t>layanan</a:t>
          </a:r>
          <a:r>
            <a:rPr lang="en-ID" sz="1800" kern="1200" dirty="0"/>
            <a:t> </a:t>
          </a:r>
          <a:r>
            <a:rPr lang="en-ID" sz="1800" kern="1200" dirty="0" err="1"/>
            <a:t>pihak</a:t>
          </a:r>
          <a:r>
            <a:rPr lang="en-ID" sz="1800" kern="1200" dirty="0"/>
            <a:t> lain.</a:t>
          </a:r>
          <a:endParaRPr lang="id-ID" sz="1800" kern="1200" dirty="0"/>
        </a:p>
      </dsp:txBody>
      <dsp:txXfrm>
        <a:off x="0" y="2022463"/>
        <a:ext cx="4633676" cy="1000282"/>
      </dsp:txXfrm>
    </dsp:sp>
    <dsp:sp modelId="{A0745EDC-7513-4E28-9B42-44E54F05A513}">
      <dsp:nvSpPr>
        <dsp:cNvPr id="0" name=""/>
        <dsp:cNvSpPr/>
      </dsp:nvSpPr>
      <dsp:spPr>
        <a:xfrm>
          <a:off x="0" y="2910918"/>
          <a:ext cx="46336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63E41-D23F-4052-8A86-914955CD0D88}">
      <dsp:nvSpPr>
        <dsp:cNvPr id="0" name=""/>
        <dsp:cNvSpPr/>
      </dsp:nvSpPr>
      <dsp:spPr>
        <a:xfrm>
          <a:off x="0" y="2912611"/>
          <a:ext cx="4633676" cy="1045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 err="1"/>
            <a:t>Besaran</a:t>
          </a:r>
          <a:r>
            <a:rPr lang="en-ID" sz="1800" kern="1200" dirty="0"/>
            <a:t> </a:t>
          </a:r>
          <a:r>
            <a:rPr lang="en-ID" sz="1800" kern="1200" dirty="0" err="1"/>
            <a:t>biaya</a:t>
          </a:r>
          <a:r>
            <a:rPr lang="en-ID" sz="1800" kern="1200" dirty="0"/>
            <a:t> </a:t>
          </a:r>
          <a:r>
            <a:rPr lang="en-ID" sz="1800" kern="1200" dirty="0" err="1"/>
            <a:t>sesuai</a:t>
          </a:r>
          <a:r>
            <a:rPr lang="en-ID" sz="1800" kern="1200" dirty="0"/>
            <a:t> </a:t>
          </a:r>
          <a:r>
            <a:rPr lang="en-ID" sz="1800" kern="1200" dirty="0" err="1"/>
            <a:t>dengan</a:t>
          </a:r>
          <a:r>
            <a:rPr lang="en-ID" sz="1800" kern="1200" dirty="0"/>
            <a:t> </a:t>
          </a:r>
          <a:r>
            <a:rPr lang="en-ID" sz="1800" kern="1200" dirty="0" err="1"/>
            <a:t>standar</a:t>
          </a:r>
          <a:r>
            <a:rPr lang="en-ID" sz="1800" kern="1200" dirty="0"/>
            <a:t> </a:t>
          </a:r>
          <a:r>
            <a:rPr lang="en-ID" sz="1800" kern="1200" dirty="0" err="1"/>
            <a:t>layanan</a:t>
          </a:r>
          <a:r>
            <a:rPr lang="en-ID" sz="1800" kern="1200" dirty="0"/>
            <a:t> yang </a:t>
          </a:r>
          <a:r>
            <a:rPr lang="en-ID" sz="1800" kern="1200" dirty="0" err="1"/>
            <a:t>dilakukan</a:t>
          </a:r>
          <a:r>
            <a:rPr lang="en-ID" sz="1800" kern="1200" dirty="0"/>
            <a:t> </a:t>
          </a:r>
          <a:r>
            <a:rPr lang="en-ID" sz="1800" kern="1200" dirty="0" err="1"/>
            <a:t>pelaksana</a:t>
          </a:r>
          <a:r>
            <a:rPr lang="en-ID" sz="1800" kern="1200" dirty="0"/>
            <a:t> </a:t>
          </a:r>
          <a:r>
            <a:rPr lang="en-ID" sz="1800" kern="1200" dirty="0" err="1"/>
            <a:t>layanan</a:t>
          </a:r>
          <a:r>
            <a:rPr lang="en-ID" sz="1800" kern="1200" dirty="0"/>
            <a:t> </a:t>
          </a:r>
          <a:r>
            <a:rPr lang="en-ID" sz="1800" kern="1200" dirty="0" err="1"/>
            <a:t>pihak</a:t>
          </a:r>
          <a:r>
            <a:rPr lang="en-ID" sz="1800" kern="1200" dirty="0"/>
            <a:t> lain. </a:t>
          </a:r>
          <a:endParaRPr lang="id-ID" sz="1800" kern="1200" dirty="0"/>
        </a:p>
      </dsp:txBody>
      <dsp:txXfrm>
        <a:off x="0" y="2912611"/>
        <a:ext cx="4633676" cy="1045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4E3578E-4777-4587-9A10-57C0F8F99BA2}" type="datetimeFigureOut">
              <a:rPr lang="en-ID" smtClean="0"/>
              <a:t>14/02/2022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CADD664-1230-43B2-B693-664795FF5D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5337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D928-8D8A-406F-94B8-E6C5142F6B80}" type="datetimeFigureOut">
              <a:rPr lang="en-ID" smtClean="0"/>
              <a:t>14/02/2022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7E62-8E5D-4FB8-98E1-E2B69599C0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388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D928-8D8A-406F-94B8-E6C5142F6B80}" type="datetimeFigureOut">
              <a:rPr lang="en-ID" smtClean="0"/>
              <a:t>14/02/2022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7E62-8E5D-4FB8-98E1-E2B69599C0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885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D928-8D8A-406F-94B8-E6C5142F6B80}" type="datetimeFigureOut">
              <a:rPr lang="en-ID" smtClean="0"/>
              <a:t>14/02/2022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7E62-8E5D-4FB8-98E1-E2B69599C0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133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D928-8D8A-406F-94B8-E6C5142F6B80}" type="datetimeFigureOut">
              <a:rPr lang="en-ID" smtClean="0"/>
              <a:t>14/02/2022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7E62-8E5D-4FB8-98E1-E2B69599C0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1010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D928-8D8A-406F-94B8-E6C5142F6B80}" type="datetimeFigureOut">
              <a:rPr lang="en-ID" smtClean="0"/>
              <a:t>14/02/2022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7E62-8E5D-4FB8-98E1-E2B69599C0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491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D928-8D8A-406F-94B8-E6C5142F6B80}" type="datetimeFigureOut">
              <a:rPr lang="en-ID" smtClean="0"/>
              <a:t>14/02/2022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7E62-8E5D-4FB8-98E1-E2B69599C0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5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D928-8D8A-406F-94B8-E6C5142F6B80}" type="datetimeFigureOut">
              <a:rPr lang="en-ID" smtClean="0"/>
              <a:t>14/02/2022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7E62-8E5D-4FB8-98E1-E2B69599C0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873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D928-8D8A-406F-94B8-E6C5142F6B80}" type="datetimeFigureOut">
              <a:rPr lang="en-ID" smtClean="0"/>
              <a:t>14/02/2022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7E62-8E5D-4FB8-98E1-E2B69599C0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9077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D928-8D8A-406F-94B8-E6C5142F6B80}" type="datetimeFigureOut">
              <a:rPr lang="en-ID" smtClean="0"/>
              <a:t>14/02/2022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7E62-8E5D-4FB8-98E1-E2B69599C0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476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D928-8D8A-406F-94B8-E6C5142F6B80}" type="datetimeFigureOut">
              <a:rPr lang="en-ID" smtClean="0"/>
              <a:t>14/02/2022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7E62-8E5D-4FB8-98E1-E2B69599C0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709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D928-8D8A-406F-94B8-E6C5142F6B80}" type="datetimeFigureOut">
              <a:rPr lang="en-ID" smtClean="0"/>
              <a:t>14/02/2022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7E62-8E5D-4FB8-98E1-E2B69599C0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421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6D928-8D8A-406F-94B8-E6C5142F6B80}" type="datetimeFigureOut">
              <a:rPr lang="en-ID" smtClean="0"/>
              <a:t>14/02/2022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17E62-8E5D-4FB8-98E1-E2B69599C0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32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image" Target="../media/image5.jpg"/><Relationship Id="rId16" Type="http://schemas.openxmlformats.org/officeDocument/2006/relationships/diagramLayout" Target="../diagrams/layout3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abid Jarkombiz\Pictures\BAHAN COVER\Picture1 - Copy - Copy.jpg">
            <a:extLst>
              <a:ext uri="{FF2B5EF4-FFF2-40B4-BE49-F238E27FC236}">
                <a16:creationId xmlns:a16="http://schemas.microsoft.com/office/drawing/2014/main" id="{0B1C91EA-57D3-4797-AC9B-0369DD848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69"/>
          <a:stretch/>
        </p:blipFill>
        <p:spPr bwMode="auto">
          <a:xfrm>
            <a:off x="1" y="0"/>
            <a:ext cx="12192000" cy="68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1E4E06C-68A3-4787-8929-8ADDB0C0352B}"/>
              </a:ext>
            </a:extLst>
          </p:cNvPr>
          <p:cNvSpPr txBox="1">
            <a:spLocks/>
          </p:cNvSpPr>
          <p:nvPr/>
        </p:nvSpPr>
        <p:spPr>
          <a:xfrm>
            <a:off x="2895319" y="1790261"/>
            <a:ext cx="8438321" cy="2732043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F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ASILITASI </a:t>
            </a:r>
            <a:r>
              <a:rPr lang="en-US" b="1" dirty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AYANAN</a:t>
            </a:r>
          </a:p>
          <a:p>
            <a:pPr algn="ctr">
              <a:lnSpc>
                <a:spcPct val="80000"/>
              </a:lnSpc>
            </a:pPr>
            <a:r>
              <a:rPr lang="en-ID" b="1" dirty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B</a:t>
            </a: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ID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NTUAN </a:t>
            </a:r>
            <a:r>
              <a:rPr lang="en-ID" b="1" dirty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D</a:t>
            </a: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ID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P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ENDAMPINGAN </a:t>
            </a:r>
            <a:r>
              <a:rPr lang="en-US" b="1" dirty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H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UKUM</a:t>
            </a:r>
          </a:p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B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 </a:t>
            </a:r>
            <a:r>
              <a:rPr lang="en-US" b="1" dirty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P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ELAKU </a:t>
            </a:r>
            <a:r>
              <a:rPr lang="en-US" b="1" dirty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U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SAHA</a:t>
            </a:r>
            <a:r>
              <a:rPr lang="en-US" b="1" dirty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 M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IKRO</a:t>
            </a:r>
            <a:r>
              <a:rPr lang="en-US" b="1" dirty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 D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b="1" dirty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K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ECIL</a:t>
            </a:r>
          </a:p>
          <a:p>
            <a:pPr algn="ctr">
              <a:lnSpc>
                <a:spcPct val="80000"/>
              </a:lnSpc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LBPH-PUMK )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6B15DFA-E39B-423E-B66B-6AD234B9AAD4}"/>
              </a:ext>
            </a:extLst>
          </p:cNvPr>
          <p:cNvSpPr txBox="1">
            <a:spLocks/>
          </p:cNvSpPr>
          <p:nvPr/>
        </p:nvSpPr>
        <p:spPr>
          <a:xfrm>
            <a:off x="4968947" y="4660237"/>
            <a:ext cx="4216085" cy="360090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Malang, 15 </a:t>
            </a:r>
            <a:r>
              <a:rPr lang="en-US" sz="2000" b="1" dirty="0" err="1">
                <a:solidFill>
                  <a:schemeClr val="bg1"/>
                </a:solidFill>
              </a:rPr>
              <a:t>Februari</a:t>
            </a:r>
            <a:r>
              <a:rPr lang="en-US" sz="2000" b="1" dirty="0">
                <a:solidFill>
                  <a:schemeClr val="bg1"/>
                </a:solidFill>
              </a:rPr>
              <a:t> 2022</a:t>
            </a:r>
          </a:p>
        </p:txBody>
      </p:sp>
      <p:pic>
        <p:nvPicPr>
          <p:cNvPr id="9" name="Picture 5" descr="C:\Users\Kabid Jarkombiz\Pictures\BAHAN COVER\Logo_Kemenkop_00a.png">
            <a:extLst>
              <a:ext uri="{FF2B5EF4-FFF2-40B4-BE49-F238E27FC236}">
                <a16:creationId xmlns:a16="http://schemas.microsoft.com/office/drawing/2014/main" id="{1CCED386-8520-4990-B474-8E15F22FA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29" y="213734"/>
            <a:ext cx="3072581" cy="85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Kabid Jarkombiz\Pictures\BAHAN COVER\LOGO DEPUMI mikroNESIA 02.png">
            <a:extLst>
              <a:ext uri="{FF2B5EF4-FFF2-40B4-BE49-F238E27FC236}">
                <a16:creationId xmlns:a16="http://schemas.microsoft.com/office/drawing/2014/main" id="{41D6CC68-2EA1-4D13-818B-BF8541BA7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0" b="20718"/>
          <a:stretch/>
        </p:blipFill>
        <p:spPr bwMode="auto">
          <a:xfrm>
            <a:off x="548422" y="1181067"/>
            <a:ext cx="3090688" cy="119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8DF81F-BC99-43B2-8166-91509A1C36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40" y="169561"/>
            <a:ext cx="1199665" cy="119966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4F55AC78-FD28-4C8D-BA90-30E27CB316FC}"/>
              </a:ext>
            </a:extLst>
          </p:cNvPr>
          <p:cNvSpPr txBox="1">
            <a:spLocks/>
          </p:cNvSpPr>
          <p:nvPr/>
        </p:nvSpPr>
        <p:spPr>
          <a:xfrm>
            <a:off x="3659511" y="6089003"/>
            <a:ext cx="6711151" cy="360090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ASISTEN DEPUTI FASILITASI HUKUM DAN KONSULTASI USAHA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17BBA4-B408-40D0-8B69-762237FF83B0}"/>
              </a:ext>
            </a:extLst>
          </p:cNvPr>
          <p:cNvSpPr txBox="1"/>
          <p:nvPr/>
        </p:nvSpPr>
        <p:spPr>
          <a:xfrm>
            <a:off x="206244" y="5207308"/>
            <a:ext cx="1831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-5" dirty="0">
                <a:solidFill>
                  <a:schemeClr val="bg1"/>
                </a:solidFill>
                <a:latin typeface="Verdana"/>
                <a:cs typeface="Verdana"/>
              </a:rPr>
              <a:t>#DepUmi</a:t>
            </a:r>
          </a:p>
          <a:p>
            <a:r>
              <a:rPr lang="en-US" sz="1800" b="1" spc="-5" dirty="0">
                <a:solidFill>
                  <a:schemeClr val="bg1"/>
                </a:solidFill>
                <a:latin typeface="Verdana"/>
                <a:cs typeface="Verdana"/>
              </a:rPr>
              <a:t>#MikroNesia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93C4AB6E-A39A-4B36-AE14-C2A410D10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" y="10165"/>
            <a:ext cx="12191332" cy="6847835"/>
          </a:xfrm>
          <a:prstGeom prst="rect">
            <a:avLst/>
          </a:prstGeom>
        </p:spPr>
      </p:pic>
      <p:sp>
        <p:nvSpPr>
          <p:cNvPr id="70" name="Slide Number Placeholder 3">
            <a:extLst>
              <a:ext uri="{FF2B5EF4-FFF2-40B4-BE49-F238E27FC236}">
                <a16:creationId xmlns:a16="http://schemas.microsoft.com/office/drawing/2014/main" id="{25C834C5-68C4-4250-8127-DA499BB0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23102" y="6492877"/>
            <a:ext cx="592899" cy="365125"/>
          </a:xfrm>
        </p:spPr>
        <p:txBody>
          <a:bodyPr/>
          <a:lstStyle/>
          <a:p>
            <a:endParaRPr lang="en-ID" sz="1400" b="1" dirty="0">
              <a:solidFill>
                <a:schemeClr val="tx1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AA06F05-AA70-4579-A34B-46BABF1449BF}"/>
              </a:ext>
            </a:extLst>
          </p:cNvPr>
          <p:cNvSpPr txBox="1"/>
          <p:nvPr/>
        </p:nvSpPr>
        <p:spPr>
          <a:xfrm>
            <a:off x="6237171" y="1286252"/>
            <a:ext cx="543032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cs typeface="Arial" panose="020B0604020202020204" pitchFamily="34" charset="0"/>
              </a:rPr>
              <a:t>        L</a:t>
            </a:r>
            <a:r>
              <a:rPr lang="en-US" sz="1800" b="1" dirty="0">
                <a:latin typeface="+mn-lt"/>
                <a:cs typeface="Arial" panose="020B0604020202020204" pitchFamily="34" charset="0"/>
              </a:rPr>
              <a:t>ATAR </a:t>
            </a:r>
            <a:r>
              <a:rPr lang="en-US" sz="3600" b="1" dirty="0">
                <a:cs typeface="Arial" panose="020B0604020202020204" pitchFamily="34" charset="0"/>
              </a:rPr>
              <a:t>B</a:t>
            </a:r>
            <a:r>
              <a:rPr lang="en-US" b="1" dirty="0">
                <a:cs typeface="Arial" panose="020B0604020202020204" pitchFamily="34" charset="0"/>
              </a:rPr>
              <a:t>ELAKANG</a:t>
            </a:r>
            <a:endParaRPr lang="en-US" sz="1800" b="1" dirty="0">
              <a:latin typeface="+mn-lt"/>
              <a:cs typeface="Arial" panose="020B0604020202020204" pitchFamily="34" charset="0"/>
            </a:endParaRPr>
          </a:p>
          <a:p>
            <a:pPr algn="just"/>
            <a:r>
              <a:rPr lang="en-ID" dirty="0"/>
              <a:t>Masih </a:t>
            </a:r>
            <a:r>
              <a:rPr lang="en-ID" dirty="0" err="1"/>
              <a:t>banyaknya</a:t>
            </a:r>
            <a:r>
              <a:rPr lang="en-ID" dirty="0"/>
              <a:t> </a:t>
            </a:r>
            <a:r>
              <a:rPr lang="en-ID" dirty="0" err="1"/>
              <a:t>permasalahan</a:t>
            </a:r>
            <a:r>
              <a:rPr lang="en-ID" dirty="0"/>
              <a:t> UMK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mengakibatkan</a:t>
            </a:r>
            <a:r>
              <a:rPr lang="en-ID" dirty="0"/>
              <a:t> </a:t>
            </a:r>
            <a:r>
              <a:rPr lang="en-ID" dirty="0" err="1"/>
              <a:t>penurunan</a:t>
            </a:r>
            <a:r>
              <a:rPr lang="en-ID" dirty="0"/>
              <a:t>/</a:t>
            </a:r>
            <a:r>
              <a:rPr lang="en-ID" dirty="0" err="1"/>
              <a:t>kegagalan</a:t>
            </a:r>
            <a:r>
              <a:rPr lang="en-ID" dirty="0"/>
              <a:t> </a:t>
            </a:r>
            <a:r>
              <a:rPr lang="en-ID" dirty="0" err="1"/>
              <a:t>usaha</a:t>
            </a:r>
            <a:r>
              <a:rPr lang="en-ID" dirty="0"/>
              <a:t> dan </a:t>
            </a:r>
            <a:r>
              <a:rPr lang="en-ID" dirty="0" err="1"/>
              <a:t>berpotensi</a:t>
            </a:r>
            <a:r>
              <a:rPr lang="en-ID" dirty="0"/>
              <a:t> </a:t>
            </a:r>
            <a:r>
              <a:rPr lang="en-ID" dirty="0" err="1"/>
              <a:t>menimbulkan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permasalahan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, </a:t>
            </a:r>
            <a:r>
              <a:rPr lang="en-ID" dirty="0" err="1"/>
              <a:t>terutama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dampak</a:t>
            </a:r>
            <a:r>
              <a:rPr lang="en-ID" dirty="0"/>
              <a:t> </a:t>
            </a:r>
            <a:r>
              <a:rPr lang="en-ID" dirty="0" err="1"/>
              <a:t>pademi</a:t>
            </a:r>
            <a:r>
              <a:rPr lang="en-ID" dirty="0"/>
              <a:t> Covid-19. </a:t>
            </a:r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keterbatasan</a:t>
            </a:r>
            <a:r>
              <a:rPr lang="en-ID" dirty="0"/>
              <a:t> </a:t>
            </a:r>
            <a:r>
              <a:rPr lang="en-ID" dirty="0" err="1"/>
              <a:t>akses</a:t>
            </a:r>
            <a:r>
              <a:rPr lang="en-ID" dirty="0"/>
              <a:t> UMK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konsultan</a:t>
            </a:r>
            <a:r>
              <a:rPr lang="en-ID" dirty="0"/>
              <a:t> </a:t>
            </a:r>
            <a:r>
              <a:rPr lang="en-ID" dirty="0" err="1"/>
              <a:t>profesional</a:t>
            </a:r>
            <a:r>
              <a:rPr lang="en-ID" dirty="0"/>
              <a:t>,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pemerintah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UMK </a:t>
            </a:r>
            <a:r>
              <a:rPr lang="en-ID" dirty="0" err="1"/>
              <a:t>sebagaimana</a:t>
            </a:r>
            <a:r>
              <a:rPr lang="en-ID" dirty="0"/>
              <a:t> </a:t>
            </a:r>
            <a:r>
              <a:rPr lang="en-ID" dirty="0" err="1"/>
              <a:t>amanat</a:t>
            </a:r>
            <a:r>
              <a:rPr lang="en-ID" dirty="0"/>
              <a:t> PP </a:t>
            </a:r>
            <a:r>
              <a:rPr lang="en-ID" dirty="0" err="1"/>
              <a:t>Nomor</a:t>
            </a:r>
            <a:r>
              <a:rPr lang="en-ID" dirty="0"/>
              <a:t> 7 </a:t>
            </a:r>
            <a:r>
              <a:rPr lang="en-ID" dirty="0" err="1"/>
              <a:t>Tahun</a:t>
            </a:r>
            <a:r>
              <a:rPr lang="en-ID" dirty="0"/>
              <a:t> 2021.</a:t>
            </a:r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id="{DDBF1572-4F2C-45C2-ADDE-5F354359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02" y="1364833"/>
            <a:ext cx="5306255" cy="493254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800" b="1" dirty="0">
                <a:latin typeface="+mn-lt"/>
                <a:cs typeface="Arial" panose="020B0604020202020204" pitchFamily="34" charset="0"/>
              </a:rPr>
              <a:t>              D</a:t>
            </a:r>
            <a:r>
              <a:rPr lang="en-US" sz="2200" b="1" dirty="0">
                <a:latin typeface="+mn-lt"/>
                <a:cs typeface="Arial" panose="020B0604020202020204" pitchFamily="34" charset="0"/>
              </a:rPr>
              <a:t>ASAR</a:t>
            </a:r>
            <a:r>
              <a:rPr lang="en-US" sz="16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3800" b="1" dirty="0">
                <a:latin typeface="+mn-lt"/>
                <a:cs typeface="Arial" panose="020B0604020202020204" pitchFamily="34" charset="0"/>
              </a:rPr>
              <a:t>H</a:t>
            </a:r>
            <a:r>
              <a:rPr lang="en-US" sz="2200" b="1" dirty="0">
                <a:latin typeface="+mn-lt"/>
                <a:cs typeface="Arial" panose="020B0604020202020204" pitchFamily="34" charset="0"/>
              </a:rPr>
              <a:t>UKUM</a:t>
            </a:r>
            <a:endParaRPr lang="en-ID" sz="3000" dirty="0"/>
          </a:p>
          <a:p>
            <a:pPr algn="just">
              <a:lnSpc>
                <a:spcPct val="120000"/>
              </a:lnSpc>
            </a:pPr>
            <a:r>
              <a:rPr lang="id-ID" sz="1900" dirty="0"/>
              <a:t>Undang-Undang Nomor 20 Tahun  2008 tentang Usaha Mikro, Kecil, dan Menengah </a:t>
            </a:r>
            <a:endParaRPr lang="en-ID" sz="1900" dirty="0"/>
          </a:p>
          <a:p>
            <a:pPr algn="just">
              <a:lnSpc>
                <a:spcPct val="120000"/>
              </a:lnSpc>
            </a:pPr>
            <a:r>
              <a:rPr lang="en-ID" sz="1900" dirty="0" err="1"/>
              <a:t>Undang-Undang</a:t>
            </a:r>
            <a:r>
              <a:rPr lang="en-ID" sz="1900" dirty="0"/>
              <a:t> </a:t>
            </a:r>
            <a:r>
              <a:rPr lang="en-ID" sz="1900" dirty="0" err="1"/>
              <a:t>Nomor</a:t>
            </a:r>
            <a:r>
              <a:rPr lang="en-ID" sz="1900" dirty="0"/>
              <a:t> 11 </a:t>
            </a:r>
            <a:r>
              <a:rPr lang="en-ID" sz="1900" dirty="0" err="1"/>
              <a:t>Tahun</a:t>
            </a:r>
            <a:r>
              <a:rPr lang="en-ID" sz="1900" dirty="0"/>
              <a:t> 2020 </a:t>
            </a:r>
            <a:r>
              <a:rPr lang="en-ID" sz="1900" dirty="0" err="1"/>
              <a:t>tentang</a:t>
            </a:r>
            <a:r>
              <a:rPr lang="en-ID" sz="1900" dirty="0"/>
              <a:t> </a:t>
            </a:r>
            <a:r>
              <a:rPr lang="en-ID" sz="1900" dirty="0" err="1"/>
              <a:t>Cipta</a:t>
            </a:r>
            <a:r>
              <a:rPr lang="en-ID" sz="1900" dirty="0"/>
              <a:t> </a:t>
            </a:r>
            <a:r>
              <a:rPr lang="en-ID" sz="1900" dirty="0" err="1"/>
              <a:t>Kerja</a:t>
            </a:r>
            <a:r>
              <a:rPr lang="en-ID" sz="1900" dirty="0"/>
              <a:t>;</a:t>
            </a:r>
          </a:p>
          <a:p>
            <a:pPr algn="just">
              <a:lnSpc>
                <a:spcPct val="120000"/>
              </a:lnSpc>
            </a:pPr>
            <a:r>
              <a:rPr lang="en-ID" sz="1900" dirty="0" err="1"/>
              <a:t>Peraturan</a:t>
            </a:r>
            <a:r>
              <a:rPr lang="en-ID" sz="1900" dirty="0"/>
              <a:t> </a:t>
            </a:r>
            <a:r>
              <a:rPr lang="en-ID" sz="1900" dirty="0" err="1"/>
              <a:t>Pemerintah</a:t>
            </a:r>
            <a:r>
              <a:rPr lang="en-ID" sz="1900" dirty="0"/>
              <a:t> </a:t>
            </a:r>
            <a:r>
              <a:rPr lang="en-ID" sz="1900" dirty="0" err="1"/>
              <a:t>Nomor</a:t>
            </a:r>
            <a:r>
              <a:rPr lang="en-ID" sz="1900" dirty="0"/>
              <a:t> 7 </a:t>
            </a:r>
            <a:r>
              <a:rPr lang="en-ID" sz="1900" dirty="0" err="1"/>
              <a:t>Tahun</a:t>
            </a:r>
            <a:r>
              <a:rPr lang="en-ID" sz="1900" dirty="0"/>
              <a:t> 2021 </a:t>
            </a:r>
            <a:r>
              <a:rPr lang="en-ID" sz="1900" dirty="0" err="1"/>
              <a:t>tentang</a:t>
            </a:r>
            <a:r>
              <a:rPr lang="en-ID" sz="1900" dirty="0"/>
              <a:t> </a:t>
            </a:r>
            <a:r>
              <a:rPr lang="en-ID" sz="1900" dirty="0" err="1"/>
              <a:t>Kemudahan</a:t>
            </a:r>
            <a:r>
              <a:rPr lang="en-ID" sz="1900" dirty="0"/>
              <a:t>, </a:t>
            </a:r>
            <a:r>
              <a:rPr lang="en-ID" sz="1900" dirty="0" err="1"/>
              <a:t>Pelindungan</a:t>
            </a:r>
            <a:r>
              <a:rPr lang="en-ID" sz="1900" dirty="0"/>
              <a:t> dan </a:t>
            </a:r>
            <a:r>
              <a:rPr lang="en-ID" sz="1900" dirty="0" err="1"/>
              <a:t>Pemberdayaan</a:t>
            </a:r>
            <a:r>
              <a:rPr lang="en-ID" sz="1900" dirty="0"/>
              <a:t> KUMKM</a:t>
            </a:r>
          </a:p>
          <a:p>
            <a:pPr algn="just">
              <a:lnSpc>
                <a:spcPct val="120000"/>
              </a:lnSpc>
            </a:pPr>
            <a:r>
              <a:rPr lang="id-ID" sz="1900" dirty="0"/>
              <a:t>Peraturan Menteri Koperasi </a:t>
            </a:r>
            <a:r>
              <a:rPr lang="en-ID" sz="1900" dirty="0"/>
              <a:t>d</a:t>
            </a:r>
            <a:r>
              <a:rPr lang="id-ID" sz="1900" dirty="0"/>
              <a:t>an Usaha Kecil </a:t>
            </a:r>
            <a:r>
              <a:rPr lang="en-ID" sz="1900" dirty="0"/>
              <a:t>d</a:t>
            </a:r>
            <a:r>
              <a:rPr lang="id-ID" sz="1900" dirty="0"/>
              <a:t>an Menengah Nomor 1 Tahun 2021 </a:t>
            </a:r>
            <a:r>
              <a:rPr lang="en-ID" sz="1900" dirty="0"/>
              <a:t>t</a:t>
            </a:r>
            <a:r>
              <a:rPr lang="id-ID" sz="1900" dirty="0"/>
              <a:t>entang Organisasi </a:t>
            </a:r>
            <a:r>
              <a:rPr lang="en-ID" sz="1900" dirty="0"/>
              <a:t>d</a:t>
            </a:r>
            <a:r>
              <a:rPr lang="id-ID" sz="1900" dirty="0"/>
              <a:t>an Tata Kerja Kementerian Koperasi </a:t>
            </a:r>
            <a:r>
              <a:rPr lang="en-ID" sz="1900" dirty="0"/>
              <a:t>d</a:t>
            </a:r>
            <a:r>
              <a:rPr lang="id-ID" sz="1900" dirty="0"/>
              <a:t>an Usaha Kecil </a:t>
            </a:r>
            <a:r>
              <a:rPr lang="en-ID" sz="1900" dirty="0"/>
              <a:t>d</a:t>
            </a:r>
            <a:r>
              <a:rPr lang="id-ID" sz="1900" dirty="0"/>
              <a:t>an Menengah</a:t>
            </a:r>
            <a:endParaRPr lang="en-ID" sz="1900" dirty="0"/>
          </a:p>
          <a:p>
            <a:pPr algn="just">
              <a:lnSpc>
                <a:spcPct val="120000"/>
              </a:lnSpc>
            </a:pPr>
            <a:r>
              <a:rPr lang="it-IT" sz="1900" dirty="0"/>
              <a:t>Peraturan </a:t>
            </a:r>
            <a:r>
              <a:rPr lang="id-ID" sz="1900" dirty="0"/>
              <a:t>Menteri Koperasi </a:t>
            </a:r>
            <a:r>
              <a:rPr lang="en-ID" sz="1900" dirty="0"/>
              <a:t>d</a:t>
            </a:r>
            <a:r>
              <a:rPr lang="id-ID" sz="1900" dirty="0"/>
              <a:t>an Usaha Kecil </a:t>
            </a:r>
            <a:r>
              <a:rPr lang="en-ID" sz="1900" dirty="0"/>
              <a:t>d</a:t>
            </a:r>
            <a:r>
              <a:rPr lang="id-ID" sz="1900" dirty="0"/>
              <a:t>an Menengah </a:t>
            </a:r>
            <a:r>
              <a:rPr lang="it-IT" sz="1900" dirty="0"/>
              <a:t>Nomor 3 Tahun 2021 tentang Pelaksanaan Peraturan Pemerintah Nomor 7 Tahun 2021 tentang Kemudahan, Pelindungan, dan </a:t>
            </a:r>
            <a:r>
              <a:rPr lang="id-ID" sz="1900" dirty="0"/>
              <a:t>Pemberdayaan Koperasi </a:t>
            </a:r>
            <a:r>
              <a:rPr lang="en-ID" sz="1900" dirty="0"/>
              <a:t>d</a:t>
            </a:r>
            <a:r>
              <a:rPr lang="id-ID" sz="1900" dirty="0"/>
              <a:t>an Usaha Mikro,</a:t>
            </a:r>
            <a:r>
              <a:rPr lang="it-IT" sz="1900" dirty="0"/>
              <a:t> Usaha </a:t>
            </a:r>
            <a:r>
              <a:rPr lang="id-ID" sz="1900" dirty="0"/>
              <a:t>Kecil</a:t>
            </a:r>
            <a:r>
              <a:rPr lang="it-IT" sz="1900" dirty="0"/>
              <a:t>, </a:t>
            </a:r>
            <a:r>
              <a:rPr lang="en-ID" sz="1900" dirty="0"/>
              <a:t>d</a:t>
            </a:r>
            <a:r>
              <a:rPr lang="id-ID" sz="1900" dirty="0"/>
              <a:t>an Usaha Menengah</a:t>
            </a:r>
            <a:endParaRPr lang="en-ID" sz="1900" dirty="0"/>
          </a:p>
          <a:p>
            <a:pPr>
              <a:lnSpc>
                <a:spcPct val="120000"/>
              </a:lnSpc>
            </a:pPr>
            <a:endParaRPr lang="en-ID" sz="1600" dirty="0"/>
          </a:p>
          <a:p>
            <a:pPr>
              <a:lnSpc>
                <a:spcPct val="120000"/>
              </a:lnSpc>
            </a:pPr>
            <a:endParaRPr lang="en-ID" sz="1600" dirty="0"/>
          </a:p>
          <a:p>
            <a:pPr>
              <a:lnSpc>
                <a:spcPct val="120000"/>
              </a:lnSpc>
            </a:pPr>
            <a:endParaRPr lang="en-ID" sz="1600" dirty="0"/>
          </a:p>
          <a:p>
            <a:pPr>
              <a:lnSpc>
                <a:spcPct val="120000"/>
              </a:lnSpc>
            </a:pPr>
            <a:endParaRPr lang="en-ID" sz="1600" dirty="0"/>
          </a:p>
          <a:p>
            <a:pPr>
              <a:lnSpc>
                <a:spcPct val="120000"/>
              </a:lnSpc>
            </a:pPr>
            <a:endParaRPr lang="en-ID" sz="1600" dirty="0"/>
          </a:p>
          <a:p>
            <a:pPr>
              <a:lnSpc>
                <a:spcPct val="120000"/>
              </a:lnSpc>
            </a:pPr>
            <a:endParaRPr lang="en-ID" sz="1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8E8302-8929-4976-8CF2-DA24336445E8}"/>
              </a:ext>
            </a:extLst>
          </p:cNvPr>
          <p:cNvGrpSpPr/>
          <p:nvPr/>
        </p:nvGrpSpPr>
        <p:grpSpPr>
          <a:xfrm>
            <a:off x="2727783" y="218198"/>
            <a:ext cx="7973906" cy="704130"/>
            <a:chOff x="2727783" y="249798"/>
            <a:chExt cx="7973906" cy="428741"/>
          </a:xfrm>
        </p:grpSpPr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AE29D16F-82C9-47BC-B42B-FECF6A983BB1}"/>
                </a:ext>
              </a:extLst>
            </p:cNvPr>
            <p:cNvSpPr/>
            <p:nvPr/>
          </p:nvSpPr>
          <p:spPr>
            <a:xfrm>
              <a:off x="2948930" y="251149"/>
              <a:ext cx="7752759" cy="410839"/>
            </a:xfrm>
            <a:prstGeom prst="homePlate">
              <a:avLst>
                <a:gd name="adj" fmla="val 32478"/>
              </a:avLst>
            </a:prstGeom>
            <a:solidFill>
              <a:srgbClr val="2561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3600" b="1" dirty="0"/>
                <a:t>P</a:t>
              </a:r>
              <a:r>
                <a:rPr lang="en-US" b="1" dirty="0"/>
                <a:t>ROGRAM/</a:t>
              </a:r>
              <a:r>
                <a:rPr lang="en-US" sz="3200" b="1" dirty="0"/>
                <a:t>K</a:t>
              </a:r>
              <a:r>
                <a:rPr lang="en-US" b="1" dirty="0"/>
                <a:t>EGIATAN </a:t>
              </a:r>
              <a:r>
                <a:rPr lang="en-US" sz="3600" b="1" dirty="0"/>
                <a:t>LBPH-PUMK K</a:t>
              </a:r>
              <a:r>
                <a:rPr lang="en-US" b="1" dirty="0"/>
                <a:t>EMENKOP &amp; UKM</a:t>
              </a:r>
              <a:endParaRPr lang="en-ID" b="1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54670C9-F9CF-42B4-87C3-E8EF18F4A537}"/>
                </a:ext>
              </a:extLst>
            </p:cNvPr>
            <p:cNvGrpSpPr/>
            <p:nvPr/>
          </p:nvGrpSpPr>
          <p:grpSpPr>
            <a:xfrm>
              <a:off x="2727783" y="249798"/>
              <a:ext cx="124683" cy="428741"/>
              <a:chOff x="2727783" y="219898"/>
              <a:chExt cx="124683" cy="270522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4244FE8-49F1-4E7E-820B-A26825DAB0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7783" y="223595"/>
                <a:ext cx="0" cy="266825"/>
              </a:xfrm>
              <a:prstGeom prst="line">
                <a:avLst/>
              </a:prstGeom>
              <a:ln w="762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619CDF9-54D6-4C8B-8A2F-C2AF469A66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2466" y="219898"/>
                <a:ext cx="0" cy="266825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C50170-9FE7-4FD6-9D84-9FF6C104A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2" y="1206066"/>
            <a:ext cx="1292010" cy="77087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8CF278E-C56A-41EF-9265-CE4A6D3E5D2D}"/>
              </a:ext>
            </a:extLst>
          </p:cNvPr>
          <p:cNvGrpSpPr/>
          <p:nvPr/>
        </p:nvGrpSpPr>
        <p:grpSpPr>
          <a:xfrm>
            <a:off x="6237171" y="3992881"/>
            <a:ext cx="5404921" cy="2273937"/>
            <a:chOff x="6237171" y="3588492"/>
            <a:chExt cx="5404921" cy="2273937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8EE5A869-2EAB-40B2-96D5-663369D84E19}"/>
                </a:ext>
              </a:extLst>
            </p:cNvPr>
            <p:cNvSpPr txBox="1"/>
            <p:nvPr/>
          </p:nvSpPr>
          <p:spPr>
            <a:xfrm>
              <a:off x="6237171" y="3831104"/>
              <a:ext cx="5404921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latin typeface="+mn-lt"/>
                  <a:cs typeface="Arial" panose="020B0604020202020204" pitchFamily="34" charset="0"/>
                </a:rPr>
                <a:t>        T</a:t>
              </a:r>
              <a:r>
                <a:rPr lang="en-US" sz="1800" b="1" dirty="0">
                  <a:latin typeface="+mn-lt"/>
                  <a:cs typeface="Arial" panose="020B0604020202020204" pitchFamily="34" charset="0"/>
                </a:rPr>
                <a:t>UJUAN</a:t>
              </a:r>
            </a:p>
            <a:p>
              <a:pPr marL="342900" indent="-342900" algn="just">
                <a:buFontTx/>
                <a:buAutoNum type="arabicPeriod"/>
              </a:pPr>
              <a:r>
                <a:rPr lang="en-ID" dirty="0" err="1"/>
                <a:t>Memberikan</a:t>
              </a:r>
              <a:r>
                <a:rPr lang="en-ID" dirty="0"/>
                <a:t> </a:t>
              </a:r>
              <a:r>
                <a:rPr lang="en-ID" dirty="0" err="1"/>
                <a:t>layanan</a:t>
              </a:r>
              <a:r>
                <a:rPr lang="en-ID" dirty="0"/>
                <a:t> </a:t>
              </a:r>
              <a:r>
                <a:rPr lang="en-ID" dirty="0" err="1"/>
                <a:t>bantuan</a:t>
              </a:r>
              <a:r>
                <a:rPr lang="en-ID" dirty="0"/>
                <a:t> dan </a:t>
              </a:r>
              <a:r>
                <a:rPr lang="en-ID" dirty="0" err="1"/>
                <a:t>pendampingan</a:t>
              </a:r>
              <a:r>
                <a:rPr lang="en-ID" dirty="0"/>
                <a:t> </a:t>
              </a:r>
              <a:r>
                <a:rPr lang="en-ID" dirty="0" err="1"/>
                <a:t>hukum</a:t>
              </a:r>
              <a:r>
                <a:rPr lang="en-ID" dirty="0"/>
                <a:t> </a:t>
              </a:r>
              <a:r>
                <a:rPr lang="en-ID" dirty="0" err="1"/>
                <a:t>kepada</a:t>
              </a:r>
              <a:r>
                <a:rPr lang="en-ID" dirty="0"/>
                <a:t> </a:t>
              </a:r>
              <a:r>
                <a:rPr lang="en-ID" dirty="0" err="1"/>
                <a:t>pelaku</a:t>
              </a:r>
              <a:r>
                <a:rPr lang="en-ID" dirty="0"/>
                <a:t> </a:t>
              </a:r>
              <a:r>
                <a:rPr lang="en-ID" dirty="0" err="1"/>
                <a:t>usaha</a:t>
              </a:r>
              <a:r>
                <a:rPr lang="en-ID" dirty="0"/>
                <a:t> </a:t>
              </a:r>
              <a:r>
                <a:rPr lang="en-ID" dirty="0" err="1"/>
                <a:t>mikro</a:t>
              </a:r>
              <a:r>
                <a:rPr lang="en-ID" dirty="0"/>
                <a:t> dan </a:t>
              </a:r>
              <a:r>
                <a:rPr lang="en-ID" dirty="0" err="1"/>
                <a:t>kecil</a:t>
              </a:r>
              <a:r>
                <a:rPr lang="en-ID" dirty="0"/>
                <a:t> yang </a:t>
              </a:r>
              <a:r>
                <a:rPr lang="en-ID" dirty="0" err="1"/>
                <a:t>bermasalah</a:t>
              </a:r>
              <a:r>
                <a:rPr lang="en-ID" dirty="0"/>
                <a:t> </a:t>
              </a:r>
              <a:r>
                <a:rPr lang="en-ID" dirty="0" err="1"/>
                <a:t>hukum</a:t>
              </a:r>
              <a:r>
                <a:rPr lang="en-ID" dirty="0"/>
                <a:t> </a:t>
              </a:r>
              <a:r>
                <a:rPr lang="en-ID" dirty="0" err="1"/>
                <a:t>berkaitan</a:t>
              </a:r>
              <a:r>
                <a:rPr lang="en-ID" dirty="0"/>
                <a:t> </a:t>
              </a:r>
              <a:r>
                <a:rPr lang="en-ID" dirty="0" err="1"/>
                <a:t>dengan</a:t>
              </a:r>
              <a:r>
                <a:rPr lang="en-ID" dirty="0"/>
                <a:t> </a:t>
              </a:r>
              <a:r>
                <a:rPr lang="en-ID" dirty="0" err="1"/>
                <a:t>usaha</a:t>
              </a:r>
              <a:r>
                <a:rPr lang="en-ID" dirty="0"/>
                <a:t>.</a:t>
              </a:r>
            </a:p>
            <a:p>
              <a:pPr marL="342900" indent="-342900" algn="just">
                <a:buAutoNum type="arabicPeriod"/>
              </a:pPr>
              <a:r>
                <a:rPr lang="en-ID" sz="1800" dirty="0" err="1"/>
                <a:t>Meningkatkan</a:t>
              </a:r>
              <a:r>
                <a:rPr lang="en-ID" sz="1800" dirty="0"/>
                <a:t> </a:t>
              </a:r>
              <a:r>
                <a:rPr lang="en-ID" sz="1800" dirty="0" err="1"/>
                <a:t>literasi</a:t>
              </a:r>
              <a:r>
                <a:rPr lang="en-ID" sz="1800" dirty="0"/>
                <a:t> </a:t>
              </a:r>
              <a:r>
                <a:rPr lang="en-ID" sz="1800" dirty="0" err="1"/>
                <a:t>hukum</a:t>
              </a:r>
              <a:r>
                <a:rPr lang="en-ID" sz="1800" dirty="0"/>
                <a:t> </a:t>
              </a:r>
              <a:r>
                <a:rPr lang="en-ID" sz="1800" dirty="0" err="1"/>
                <a:t>kepada</a:t>
              </a:r>
              <a:r>
                <a:rPr lang="en-ID" sz="1800" dirty="0"/>
                <a:t> </a:t>
              </a:r>
              <a:r>
                <a:rPr lang="en-ID" sz="1800" dirty="0" err="1"/>
                <a:t>pelaku</a:t>
              </a:r>
              <a:r>
                <a:rPr lang="en-ID" sz="1800" dirty="0"/>
                <a:t> </a:t>
              </a:r>
              <a:r>
                <a:rPr lang="en-ID" sz="1800" dirty="0" err="1"/>
                <a:t>usaha</a:t>
              </a:r>
              <a:r>
                <a:rPr lang="en-ID" sz="1800" dirty="0"/>
                <a:t> </a:t>
              </a:r>
              <a:r>
                <a:rPr lang="en-ID" sz="1800" dirty="0" err="1"/>
                <a:t>mikro</a:t>
              </a:r>
              <a:r>
                <a:rPr lang="en-ID" sz="1800" dirty="0"/>
                <a:t> dan </a:t>
              </a:r>
              <a:r>
                <a:rPr lang="en-ID" sz="1800" dirty="0" err="1"/>
                <a:t>kecil</a:t>
              </a:r>
              <a:r>
                <a:rPr lang="en-ID" dirty="0"/>
                <a:t>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36278F-CED7-48FD-8A79-6B23FBF33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171" y="3588492"/>
              <a:ext cx="843818" cy="84381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5166BDC-1974-4ACC-AA80-82C0A3809A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6"/>
          <a:stretch/>
        </p:blipFill>
        <p:spPr>
          <a:xfrm>
            <a:off x="6367743" y="1092239"/>
            <a:ext cx="713246" cy="84209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AFCEB8-0CCB-445D-A8C5-A2EF965BDECF}"/>
              </a:ext>
            </a:extLst>
          </p:cNvPr>
          <p:cNvCxnSpPr/>
          <p:nvPr/>
        </p:nvCxnSpPr>
        <p:spPr>
          <a:xfrm>
            <a:off x="5909912" y="1395390"/>
            <a:ext cx="0" cy="4901985"/>
          </a:xfrm>
          <a:prstGeom prst="line">
            <a:avLst/>
          </a:prstGeom>
          <a:ln w="57150">
            <a:solidFill>
              <a:schemeClr val="accent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44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93C4AB6E-A39A-4B36-AE14-C2A410D10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159"/>
            <a:ext cx="12191332" cy="6847835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1E6D705-E3E3-4884-979B-A228A4ADD23D}"/>
              </a:ext>
            </a:extLst>
          </p:cNvPr>
          <p:cNvGrpSpPr/>
          <p:nvPr/>
        </p:nvGrpSpPr>
        <p:grpSpPr>
          <a:xfrm>
            <a:off x="142086" y="1683156"/>
            <a:ext cx="5831937" cy="4626872"/>
            <a:chOff x="6018187" y="1094761"/>
            <a:chExt cx="6323351" cy="2683807"/>
          </a:xfrm>
        </p:grpSpPr>
        <p:sp>
          <p:nvSpPr>
            <p:cNvPr id="111" name="Title 1">
              <a:extLst>
                <a:ext uri="{FF2B5EF4-FFF2-40B4-BE49-F238E27FC236}">
                  <a16:creationId xmlns:a16="http://schemas.microsoft.com/office/drawing/2014/main" id="{6C6B7F89-AF45-4B75-B254-8E7543F7A784}"/>
                </a:ext>
              </a:extLst>
            </p:cNvPr>
            <p:cNvSpPr txBox="1">
              <a:spLocks/>
            </p:cNvSpPr>
            <p:nvPr/>
          </p:nvSpPr>
          <p:spPr>
            <a:xfrm>
              <a:off x="6753645" y="1171670"/>
              <a:ext cx="4186562" cy="3533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>
                  <a:latin typeface="+mn-lt"/>
                  <a:cs typeface="Arial" panose="020B0604020202020204" pitchFamily="34" charset="0"/>
                </a:rPr>
                <a:t>L</a:t>
              </a:r>
              <a:r>
                <a:rPr lang="en-US" sz="2000" b="1" dirty="0">
                  <a:latin typeface="+mn-lt"/>
                  <a:cs typeface="Arial" panose="020B0604020202020204" pitchFamily="34" charset="0"/>
                </a:rPr>
                <a:t>INGKUP </a:t>
              </a:r>
              <a:r>
                <a:rPr lang="en-US" sz="4000" b="1" dirty="0">
                  <a:latin typeface="+mn-lt"/>
                  <a:cs typeface="Arial" panose="020B0604020202020204" pitchFamily="34" charset="0"/>
                </a:rPr>
                <a:t>M</a:t>
              </a:r>
              <a:r>
                <a:rPr lang="en-US" sz="2000" b="1" dirty="0">
                  <a:latin typeface="+mn-lt"/>
                  <a:cs typeface="Arial" panose="020B0604020202020204" pitchFamily="34" charset="0"/>
                </a:rPr>
                <a:t>ASALAH </a:t>
              </a:r>
              <a:r>
                <a:rPr lang="en-US" sz="4000" b="1" dirty="0">
                  <a:latin typeface="+mn-lt"/>
                  <a:cs typeface="Arial" panose="020B0604020202020204" pitchFamily="34" charset="0"/>
                </a:rPr>
                <a:t>H</a:t>
              </a:r>
              <a:r>
                <a:rPr lang="en-US" sz="2000" b="1" dirty="0">
                  <a:latin typeface="+mn-lt"/>
                  <a:cs typeface="Arial" panose="020B0604020202020204" pitchFamily="34" charset="0"/>
                </a:rPr>
                <a:t>UKUM</a:t>
              </a: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D2BAD11D-588E-4C7B-908C-876FE2520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187" y="1094761"/>
              <a:ext cx="897579" cy="550317"/>
            </a:xfrm>
            <a:prstGeom prst="rect">
              <a:avLst/>
            </a:prstGeom>
          </p:spPr>
        </p:pic>
        <p:graphicFrame>
          <p:nvGraphicFramePr>
            <p:cNvPr id="113" name="Diagram 112">
              <a:extLst>
                <a:ext uri="{FF2B5EF4-FFF2-40B4-BE49-F238E27FC236}">
                  <a16:creationId xmlns:a16="http://schemas.microsoft.com/office/drawing/2014/main" id="{573D760D-E040-4E8D-83F3-82FB5F1D30D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81486887"/>
                </p:ext>
              </p:extLst>
            </p:nvPr>
          </p:nvGraphicFramePr>
          <p:xfrm>
            <a:off x="6590910" y="1626823"/>
            <a:ext cx="5750628" cy="21517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021EDEAF-E1B8-4FDA-B136-55FF81DE7FB7}"/>
                </a:ext>
              </a:extLst>
            </p:cNvPr>
            <p:cNvSpPr/>
            <p:nvPr/>
          </p:nvSpPr>
          <p:spPr>
            <a:xfrm>
              <a:off x="6150760" y="1642959"/>
              <a:ext cx="337466" cy="24882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47F2D1D3-32E9-44A4-9DFD-799E928BD8B5}"/>
                </a:ext>
              </a:extLst>
            </p:cNvPr>
            <p:cNvSpPr/>
            <p:nvPr/>
          </p:nvSpPr>
          <p:spPr>
            <a:xfrm>
              <a:off x="6156593" y="1944435"/>
              <a:ext cx="337466" cy="24882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3CB96FC0-7247-4169-8E5A-14FE172CA1D6}"/>
                </a:ext>
              </a:extLst>
            </p:cNvPr>
            <p:cNvSpPr/>
            <p:nvPr/>
          </p:nvSpPr>
          <p:spPr>
            <a:xfrm>
              <a:off x="6151625" y="2251658"/>
              <a:ext cx="337466" cy="24882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68045941-8B30-4A57-B66F-47D1E373CBE2}"/>
                </a:ext>
              </a:extLst>
            </p:cNvPr>
            <p:cNvSpPr/>
            <p:nvPr/>
          </p:nvSpPr>
          <p:spPr>
            <a:xfrm>
              <a:off x="6147173" y="2571812"/>
              <a:ext cx="337466" cy="24882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18DF0B26-7CAC-4D9C-805A-8919C9EDF059}"/>
                </a:ext>
              </a:extLst>
            </p:cNvPr>
            <p:cNvSpPr/>
            <p:nvPr/>
          </p:nvSpPr>
          <p:spPr>
            <a:xfrm>
              <a:off x="6146040" y="2878350"/>
              <a:ext cx="337466" cy="24882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15F2A83F-FD17-4C27-A88E-3DBB33B16810}"/>
                </a:ext>
              </a:extLst>
            </p:cNvPr>
            <p:cNvSpPr/>
            <p:nvPr/>
          </p:nvSpPr>
          <p:spPr>
            <a:xfrm>
              <a:off x="6135815" y="3184888"/>
              <a:ext cx="337466" cy="24882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BCF386BC-CFA5-4575-AF17-0A693A77BA0C}"/>
                </a:ext>
              </a:extLst>
            </p:cNvPr>
            <p:cNvSpPr/>
            <p:nvPr/>
          </p:nvSpPr>
          <p:spPr>
            <a:xfrm>
              <a:off x="6129286" y="3486364"/>
              <a:ext cx="337466" cy="24882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sp>
        <p:nvSpPr>
          <p:cNvPr id="102" name="Title 1">
            <a:extLst>
              <a:ext uri="{FF2B5EF4-FFF2-40B4-BE49-F238E27FC236}">
                <a16:creationId xmlns:a16="http://schemas.microsoft.com/office/drawing/2014/main" id="{5445AC96-5734-400F-84DC-71F95CC645F7}"/>
              </a:ext>
            </a:extLst>
          </p:cNvPr>
          <p:cNvSpPr txBox="1">
            <a:spLocks/>
          </p:cNvSpPr>
          <p:nvPr/>
        </p:nvSpPr>
        <p:spPr>
          <a:xfrm>
            <a:off x="6374898" y="2554802"/>
            <a:ext cx="1397173" cy="1348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60000"/>
              </a:lnSpc>
            </a:pPr>
            <a:r>
              <a:rPr lang="en-US" sz="4000" b="1" dirty="0">
                <a:latin typeface="+mn-lt"/>
                <a:cs typeface="Arial" panose="020B0604020202020204" pitchFamily="34" charset="0"/>
              </a:rPr>
              <a:t>B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ENTUK </a:t>
            </a:r>
          </a:p>
          <a:p>
            <a:pPr>
              <a:lnSpc>
                <a:spcPct val="60000"/>
              </a:lnSpc>
            </a:pPr>
            <a:r>
              <a:rPr lang="en-US" sz="4000" b="1" dirty="0">
                <a:latin typeface="+mn-lt"/>
                <a:cs typeface="Arial" panose="020B0604020202020204" pitchFamily="34" charset="0"/>
              </a:rPr>
              <a:t>L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AYANAN </a:t>
            </a:r>
          </a:p>
          <a:p>
            <a:pPr>
              <a:lnSpc>
                <a:spcPct val="60000"/>
              </a:lnSpc>
            </a:pPr>
            <a:r>
              <a:rPr lang="en-US" sz="4000" b="1" dirty="0">
                <a:latin typeface="+mn-lt"/>
                <a:cs typeface="Arial" panose="020B0604020202020204" pitchFamily="34" charset="0"/>
              </a:rPr>
              <a:t>H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UKUM</a:t>
            </a:r>
          </a:p>
        </p:txBody>
      </p:sp>
      <p:pic>
        <p:nvPicPr>
          <p:cNvPr id="104" name="Picture Placeholder 16">
            <a:extLst>
              <a:ext uri="{FF2B5EF4-FFF2-40B4-BE49-F238E27FC236}">
                <a16:creationId xmlns:a16="http://schemas.microsoft.com/office/drawing/2014/main" id="{8356B15E-4153-4583-A681-C4130BF835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" r="6654"/>
          <a:stretch>
            <a:fillRect/>
          </a:stretch>
        </p:blipFill>
        <p:spPr>
          <a:xfrm>
            <a:off x="6603370" y="1665595"/>
            <a:ext cx="853689" cy="83178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2F27FEE-9084-46B4-8021-FD8AC497F591}"/>
              </a:ext>
            </a:extLst>
          </p:cNvPr>
          <p:cNvGrpSpPr/>
          <p:nvPr/>
        </p:nvGrpSpPr>
        <p:grpSpPr>
          <a:xfrm>
            <a:off x="7653733" y="1662144"/>
            <a:ext cx="4291609" cy="2127139"/>
            <a:chOff x="6066782" y="1863234"/>
            <a:chExt cx="3232157" cy="1996697"/>
          </a:xfrm>
        </p:grpSpPr>
        <p:graphicFrame>
          <p:nvGraphicFramePr>
            <p:cNvPr id="103" name="Diagram 102">
              <a:extLst>
                <a:ext uri="{FF2B5EF4-FFF2-40B4-BE49-F238E27FC236}">
                  <a16:creationId xmlns:a16="http://schemas.microsoft.com/office/drawing/2014/main" id="{6B28A5E4-CAAD-4F75-8A27-47F19F8138B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79470055"/>
                </p:ext>
              </p:extLst>
            </p:nvPr>
          </p:nvGraphicFramePr>
          <p:xfrm>
            <a:off x="6429811" y="1863234"/>
            <a:ext cx="2869128" cy="19966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AEB68C82-88D1-4BEC-8680-1278880D4A5F}"/>
                </a:ext>
              </a:extLst>
            </p:cNvPr>
            <p:cNvSpPr/>
            <p:nvPr/>
          </p:nvSpPr>
          <p:spPr>
            <a:xfrm>
              <a:off x="6066783" y="1926442"/>
              <a:ext cx="298569" cy="32265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CC7B7F40-60F5-4FE3-980A-2D5509CCA5DD}"/>
                </a:ext>
              </a:extLst>
            </p:cNvPr>
            <p:cNvSpPr/>
            <p:nvPr/>
          </p:nvSpPr>
          <p:spPr>
            <a:xfrm>
              <a:off x="6066783" y="2297491"/>
              <a:ext cx="298569" cy="32265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2F3C6261-D28D-4E42-A8D6-6F1BB9326F95}"/>
                </a:ext>
              </a:extLst>
            </p:cNvPr>
            <p:cNvSpPr/>
            <p:nvPr/>
          </p:nvSpPr>
          <p:spPr>
            <a:xfrm>
              <a:off x="6069336" y="2691552"/>
              <a:ext cx="298569" cy="32265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D6E12EE5-67F2-4E6C-8B81-9891530574B3}"/>
                </a:ext>
              </a:extLst>
            </p:cNvPr>
            <p:cNvSpPr/>
            <p:nvPr/>
          </p:nvSpPr>
          <p:spPr>
            <a:xfrm>
              <a:off x="6066782" y="3066801"/>
              <a:ext cx="298569" cy="32265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A7BC99C9-9C77-4A4C-9B1A-1DF2ED0015D1}"/>
                </a:ext>
              </a:extLst>
            </p:cNvPr>
            <p:cNvSpPr/>
            <p:nvPr/>
          </p:nvSpPr>
          <p:spPr>
            <a:xfrm>
              <a:off x="6066782" y="3456661"/>
              <a:ext cx="298569" cy="32265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sp>
        <p:nvSpPr>
          <p:cNvPr id="70" name="Slide Number Placeholder 3">
            <a:extLst>
              <a:ext uri="{FF2B5EF4-FFF2-40B4-BE49-F238E27FC236}">
                <a16:creationId xmlns:a16="http://schemas.microsoft.com/office/drawing/2014/main" id="{25C834C5-68C4-4250-8127-DA499BB0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23102" y="6492877"/>
            <a:ext cx="592899" cy="365125"/>
          </a:xfrm>
        </p:spPr>
        <p:txBody>
          <a:bodyPr/>
          <a:lstStyle/>
          <a:p>
            <a:endParaRPr lang="en-ID" sz="1400" b="1" dirty="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38C6764-C694-4290-9BC4-A5D6F7472BF9}"/>
              </a:ext>
            </a:extLst>
          </p:cNvPr>
          <p:cNvGrpSpPr/>
          <p:nvPr/>
        </p:nvGrpSpPr>
        <p:grpSpPr>
          <a:xfrm>
            <a:off x="7653733" y="4037211"/>
            <a:ext cx="4185341" cy="2679180"/>
            <a:chOff x="6066782" y="1870224"/>
            <a:chExt cx="3243460" cy="1996697"/>
          </a:xfrm>
        </p:grpSpPr>
        <p:graphicFrame>
          <p:nvGraphicFramePr>
            <p:cNvPr id="30" name="Diagram 29">
              <a:extLst>
                <a:ext uri="{FF2B5EF4-FFF2-40B4-BE49-F238E27FC236}">
                  <a16:creationId xmlns:a16="http://schemas.microsoft.com/office/drawing/2014/main" id="{FC5EB7F1-C4A0-427C-AC3F-A40DEC0AAD7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2404874"/>
                </p:ext>
              </p:extLst>
            </p:nvPr>
          </p:nvGraphicFramePr>
          <p:xfrm>
            <a:off x="6441114" y="1870224"/>
            <a:ext cx="2869128" cy="19966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FD08206-D11A-419F-B6FE-D57E055AF2FC}"/>
                </a:ext>
              </a:extLst>
            </p:cNvPr>
            <p:cNvSpPr/>
            <p:nvPr/>
          </p:nvSpPr>
          <p:spPr>
            <a:xfrm>
              <a:off x="6066783" y="1926442"/>
              <a:ext cx="298569" cy="32265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EDF808DB-597E-4D70-A32A-9B8B502AD05D}"/>
                </a:ext>
              </a:extLst>
            </p:cNvPr>
            <p:cNvSpPr/>
            <p:nvPr/>
          </p:nvSpPr>
          <p:spPr>
            <a:xfrm>
              <a:off x="6066783" y="2297491"/>
              <a:ext cx="298569" cy="32265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A87885C1-6936-4578-8A51-DF36EDEED0B3}"/>
                </a:ext>
              </a:extLst>
            </p:cNvPr>
            <p:cNvSpPr/>
            <p:nvPr/>
          </p:nvSpPr>
          <p:spPr>
            <a:xfrm>
              <a:off x="6069336" y="2691552"/>
              <a:ext cx="298569" cy="32265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C7D4BE9-2584-433E-92CD-45ED60B46846}"/>
                </a:ext>
              </a:extLst>
            </p:cNvPr>
            <p:cNvSpPr/>
            <p:nvPr/>
          </p:nvSpPr>
          <p:spPr>
            <a:xfrm>
              <a:off x="6066782" y="3066801"/>
              <a:ext cx="298569" cy="32265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8F992B92-5AB3-40CE-93E0-0A6E07E2A535}"/>
                </a:ext>
              </a:extLst>
            </p:cNvPr>
            <p:cNvSpPr/>
            <p:nvPr/>
          </p:nvSpPr>
          <p:spPr>
            <a:xfrm>
              <a:off x="6066782" y="3456661"/>
              <a:ext cx="298569" cy="32265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57FC7755-5B09-4A37-91B6-DC8F5AD2B5FD}"/>
              </a:ext>
            </a:extLst>
          </p:cNvPr>
          <p:cNvSpPr txBox="1">
            <a:spLocks/>
          </p:cNvSpPr>
          <p:nvPr/>
        </p:nvSpPr>
        <p:spPr>
          <a:xfrm>
            <a:off x="6331627" y="4973880"/>
            <a:ext cx="1397173" cy="1348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60000"/>
              </a:lnSpc>
            </a:pPr>
            <a:r>
              <a:rPr lang="en-US" sz="4000" b="1" dirty="0">
                <a:latin typeface="+mn-lt"/>
                <a:cs typeface="Arial" panose="020B0604020202020204" pitchFamily="34" charset="0"/>
              </a:rPr>
              <a:t>B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ESARAN </a:t>
            </a:r>
          </a:p>
          <a:p>
            <a:pPr>
              <a:lnSpc>
                <a:spcPct val="60000"/>
              </a:lnSpc>
            </a:pPr>
            <a:r>
              <a:rPr lang="en-US" sz="4000" b="1" dirty="0">
                <a:latin typeface="+mn-lt"/>
                <a:cs typeface="Arial" panose="020B0604020202020204" pitchFamily="34" charset="0"/>
              </a:rPr>
              <a:t>B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IAYA </a:t>
            </a:r>
          </a:p>
          <a:p>
            <a:pPr>
              <a:lnSpc>
                <a:spcPct val="60000"/>
              </a:lnSpc>
            </a:pPr>
            <a:r>
              <a:rPr lang="en-US" sz="4000" b="1" dirty="0">
                <a:latin typeface="+mn-lt"/>
                <a:cs typeface="Arial" panose="020B0604020202020204" pitchFamily="34" charset="0"/>
              </a:rPr>
              <a:t>L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AYANAN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BBA594F-9EEC-47A0-90A2-8A62FB69E8BB}"/>
              </a:ext>
            </a:extLst>
          </p:cNvPr>
          <p:cNvGrpSpPr/>
          <p:nvPr/>
        </p:nvGrpSpPr>
        <p:grpSpPr>
          <a:xfrm>
            <a:off x="2727783" y="218198"/>
            <a:ext cx="7973906" cy="704130"/>
            <a:chOff x="2727783" y="249798"/>
            <a:chExt cx="7973906" cy="428741"/>
          </a:xfrm>
        </p:grpSpPr>
        <p:sp>
          <p:nvSpPr>
            <p:cNvPr id="38" name="Arrow: Pentagon 37">
              <a:extLst>
                <a:ext uri="{FF2B5EF4-FFF2-40B4-BE49-F238E27FC236}">
                  <a16:creationId xmlns:a16="http://schemas.microsoft.com/office/drawing/2014/main" id="{9AE06A07-D416-4E3A-91A3-1C6FF7ABFBBF}"/>
                </a:ext>
              </a:extLst>
            </p:cNvPr>
            <p:cNvSpPr/>
            <p:nvPr/>
          </p:nvSpPr>
          <p:spPr>
            <a:xfrm>
              <a:off x="2948930" y="251149"/>
              <a:ext cx="7752759" cy="410839"/>
            </a:xfrm>
            <a:prstGeom prst="homePlate">
              <a:avLst>
                <a:gd name="adj" fmla="val 32478"/>
              </a:avLst>
            </a:prstGeom>
            <a:solidFill>
              <a:srgbClr val="2561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3600" b="1" dirty="0"/>
                <a:t>P</a:t>
              </a:r>
              <a:r>
                <a:rPr lang="en-US" b="1" dirty="0"/>
                <a:t>ROGRAM/</a:t>
              </a:r>
              <a:r>
                <a:rPr lang="en-US" sz="3200" b="1" dirty="0"/>
                <a:t>K</a:t>
              </a:r>
              <a:r>
                <a:rPr lang="en-US" b="1" dirty="0"/>
                <a:t>EGIATAN </a:t>
              </a:r>
              <a:r>
                <a:rPr lang="en-US" sz="3600" b="1" dirty="0"/>
                <a:t>LBPH-PUMK K</a:t>
              </a:r>
              <a:r>
                <a:rPr lang="en-US" b="1" dirty="0"/>
                <a:t>EMENKOP &amp; UKM</a:t>
              </a:r>
              <a:endParaRPr lang="en-ID" b="1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844C1E7-3CB0-4679-B187-8F5CFCF46D17}"/>
                </a:ext>
              </a:extLst>
            </p:cNvPr>
            <p:cNvGrpSpPr/>
            <p:nvPr/>
          </p:nvGrpSpPr>
          <p:grpSpPr>
            <a:xfrm>
              <a:off x="2727783" y="249798"/>
              <a:ext cx="124683" cy="428741"/>
              <a:chOff x="2727783" y="219898"/>
              <a:chExt cx="124683" cy="270522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2326D76-2EE0-4C50-8F08-17787569C0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7783" y="223595"/>
                <a:ext cx="0" cy="266825"/>
              </a:xfrm>
              <a:prstGeom prst="line">
                <a:avLst/>
              </a:prstGeom>
              <a:ln w="762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3629B72-866B-44E3-A603-9603025940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2466" y="219898"/>
                <a:ext cx="0" cy="266825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670CC86-15C2-4B96-9E13-43162F9A73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428" y="4347718"/>
            <a:ext cx="958537" cy="9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0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93C4AB6E-A39A-4B36-AE14-C2A410D10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" y="5082"/>
            <a:ext cx="12191332" cy="6847835"/>
          </a:xfrm>
          <a:prstGeom prst="rect">
            <a:avLst/>
          </a:prstGeom>
        </p:spPr>
      </p:pic>
      <p:sp>
        <p:nvSpPr>
          <p:cNvPr id="111" name="Title 1">
            <a:extLst>
              <a:ext uri="{FF2B5EF4-FFF2-40B4-BE49-F238E27FC236}">
                <a16:creationId xmlns:a16="http://schemas.microsoft.com/office/drawing/2014/main" id="{6C6B7F89-AF45-4B75-B254-8E7543F7A784}"/>
              </a:ext>
            </a:extLst>
          </p:cNvPr>
          <p:cNvSpPr txBox="1">
            <a:spLocks/>
          </p:cNvSpPr>
          <p:nvPr/>
        </p:nvSpPr>
        <p:spPr>
          <a:xfrm>
            <a:off x="1530297" y="1191813"/>
            <a:ext cx="4375791" cy="617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+mn-lt"/>
                <a:cs typeface="Arial" panose="020B0604020202020204" pitchFamily="34" charset="0"/>
              </a:rPr>
              <a:t>S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TANDAR </a:t>
            </a:r>
            <a:r>
              <a:rPr lang="en-US" sz="4000" b="1" dirty="0">
                <a:latin typeface="+mn-lt"/>
                <a:cs typeface="Arial" panose="020B0604020202020204" pitchFamily="34" charset="0"/>
              </a:rPr>
              <a:t>L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AYANAN</a:t>
            </a:r>
          </a:p>
        </p:txBody>
      </p:sp>
      <p:graphicFrame>
        <p:nvGraphicFramePr>
          <p:cNvPr id="113" name="Diagram 112">
            <a:extLst>
              <a:ext uri="{FF2B5EF4-FFF2-40B4-BE49-F238E27FC236}">
                <a16:creationId xmlns:a16="http://schemas.microsoft.com/office/drawing/2014/main" id="{573D760D-E040-4E8D-83F3-82FB5F1D30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1209372"/>
              </p:ext>
            </p:extLst>
          </p:nvPr>
        </p:nvGraphicFramePr>
        <p:xfrm>
          <a:off x="549241" y="1845014"/>
          <a:ext cx="5366158" cy="4647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021EDEAF-E1B8-4FDA-B136-55FF81DE7FB7}"/>
              </a:ext>
            </a:extLst>
          </p:cNvPr>
          <p:cNvSpPr/>
          <p:nvPr/>
        </p:nvSpPr>
        <p:spPr>
          <a:xfrm>
            <a:off x="141340" y="2009270"/>
            <a:ext cx="352719" cy="52357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7F2D1D3-32E9-44A4-9DFD-799E928BD8B5}"/>
              </a:ext>
            </a:extLst>
          </p:cNvPr>
          <p:cNvSpPr/>
          <p:nvPr/>
        </p:nvSpPr>
        <p:spPr>
          <a:xfrm>
            <a:off x="141338" y="2861395"/>
            <a:ext cx="352719" cy="52357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3CB96FC0-7247-4169-8E5A-14FE172CA1D6}"/>
              </a:ext>
            </a:extLst>
          </p:cNvPr>
          <p:cNvSpPr/>
          <p:nvPr/>
        </p:nvSpPr>
        <p:spPr>
          <a:xfrm>
            <a:off x="141338" y="3825731"/>
            <a:ext cx="352719" cy="52357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68045941-8B30-4A57-B66F-47D1E373CBE2}"/>
              </a:ext>
            </a:extLst>
          </p:cNvPr>
          <p:cNvSpPr/>
          <p:nvPr/>
        </p:nvSpPr>
        <p:spPr>
          <a:xfrm>
            <a:off x="141338" y="4702108"/>
            <a:ext cx="352719" cy="52357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18DF0B26-7CAC-4D9C-805A-8919C9EDF059}"/>
              </a:ext>
            </a:extLst>
          </p:cNvPr>
          <p:cNvSpPr/>
          <p:nvPr/>
        </p:nvSpPr>
        <p:spPr>
          <a:xfrm>
            <a:off x="141338" y="5643845"/>
            <a:ext cx="352719" cy="52357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70" name="Slide Number Placeholder 3">
            <a:extLst>
              <a:ext uri="{FF2B5EF4-FFF2-40B4-BE49-F238E27FC236}">
                <a16:creationId xmlns:a16="http://schemas.microsoft.com/office/drawing/2014/main" id="{25C834C5-68C4-4250-8127-DA499BB0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23102" y="6492877"/>
            <a:ext cx="592899" cy="365125"/>
          </a:xfrm>
        </p:spPr>
        <p:txBody>
          <a:bodyPr/>
          <a:lstStyle/>
          <a:p>
            <a:endParaRPr lang="en-ID" sz="1400" b="1" dirty="0">
              <a:solidFill>
                <a:schemeClr val="tx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BBA594F-9EEC-47A0-90A2-8A62FB69E8BB}"/>
              </a:ext>
            </a:extLst>
          </p:cNvPr>
          <p:cNvGrpSpPr/>
          <p:nvPr/>
        </p:nvGrpSpPr>
        <p:grpSpPr>
          <a:xfrm>
            <a:off x="2583405" y="218198"/>
            <a:ext cx="7973906" cy="704130"/>
            <a:chOff x="2727783" y="249798"/>
            <a:chExt cx="7973906" cy="428741"/>
          </a:xfrm>
        </p:grpSpPr>
        <p:sp>
          <p:nvSpPr>
            <p:cNvPr id="38" name="Arrow: Pentagon 37">
              <a:extLst>
                <a:ext uri="{FF2B5EF4-FFF2-40B4-BE49-F238E27FC236}">
                  <a16:creationId xmlns:a16="http://schemas.microsoft.com/office/drawing/2014/main" id="{9AE06A07-D416-4E3A-91A3-1C6FF7ABFBBF}"/>
                </a:ext>
              </a:extLst>
            </p:cNvPr>
            <p:cNvSpPr/>
            <p:nvPr/>
          </p:nvSpPr>
          <p:spPr>
            <a:xfrm>
              <a:off x="2948930" y="251149"/>
              <a:ext cx="7752759" cy="410839"/>
            </a:xfrm>
            <a:prstGeom prst="homePlate">
              <a:avLst>
                <a:gd name="adj" fmla="val 32478"/>
              </a:avLst>
            </a:prstGeom>
            <a:solidFill>
              <a:srgbClr val="2561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3600" b="1" dirty="0"/>
                <a:t>P</a:t>
              </a:r>
              <a:r>
                <a:rPr lang="en-US" b="1" dirty="0"/>
                <a:t>ROGRAM/</a:t>
              </a:r>
              <a:r>
                <a:rPr lang="en-US" sz="3200" b="1" dirty="0"/>
                <a:t>K</a:t>
              </a:r>
              <a:r>
                <a:rPr lang="en-US" b="1" dirty="0"/>
                <a:t>EGIATAN </a:t>
              </a:r>
              <a:r>
                <a:rPr lang="en-US" sz="3600" b="1" dirty="0"/>
                <a:t>LBPH-PUMK K</a:t>
              </a:r>
              <a:r>
                <a:rPr lang="en-US" b="1" dirty="0"/>
                <a:t>EMENKOP &amp; UKM</a:t>
              </a:r>
              <a:endParaRPr lang="en-ID" b="1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844C1E7-3CB0-4679-B187-8F5CFCF46D17}"/>
                </a:ext>
              </a:extLst>
            </p:cNvPr>
            <p:cNvGrpSpPr/>
            <p:nvPr/>
          </p:nvGrpSpPr>
          <p:grpSpPr>
            <a:xfrm>
              <a:off x="2727783" y="249798"/>
              <a:ext cx="124683" cy="428741"/>
              <a:chOff x="2727783" y="219898"/>
              <a:chExt cx="124683" cy="270522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2326D76-2EE0-4C50-8F08-17787569C0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7783" y="223595"/>
                <a:ext cx="0" cy="266825"/>
              </a:xfrm>
              <a:prstGeom prst="line">
                <a:avLst/>
              </a:prstGeom>
              <a:ln w="762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3629B72-866B-44E3-A603-9603025940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2466" y="219898"/>
                <a:ext cx="0" cy="266825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BFF7E75-BFAE-42F8-90EB-D10FCC2A0859}"/>
              </a:ext>
            </a:extLst>
          </p:cNvPr>
          <p:cNvGrpSpPr/>
          <p:nvPr/>
        </p:nvGrpSpPr>
        <p:grpSpPr>
          <a:xfrm>
            <a:off x="6780754" y="1093537"/>
            <a:ext cx="5106440" cy="4670925"/>
            <a:chOff x="5886962" y="1301181"/>
            <a:chExt cx="6000237" cy="2173180"/>
          </a:xfrm>
        </p:grpSpPr>
        <p:sp>
          <p:nvSpPr>
            <p:cNvPr id="43" name="Title 1">
              <a:extLst>
                <a:ext uri="{FF2B5EF4-FFF2-40B4-BE49-F238E27FC236}">
                  <a16:creationId xmlns:a16="http://schemas.microsoft.com/office/drawing/2014/main" id="{187DF773-B512-4B23-AFE2-0458BCE8AA54}"/>
                </a:ext>
              </a:extLst>
            </p:cNvPr>
            <p:cNvSpPr txBox="1">
              <a:spLocks/>
            </p:cNvSpPr>
            <p:nvPr/>
          </p:nvSpPr>
          <p:spPr>
            <a:xfrm>
              <a:off x="7362045" y="1301181"/>
              <a:ext cx="4186562" cy="3533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>
                  <a:latin typeface="+mn-lt"/>
                  <a:cs typeface="Arial" panose="020B0604020202020204" pitchFamily="34" charset="0"/>
                </a:rPr>
                <a:t>P</a:t>
              </a:r>
              <a:r>
                <a:rPr lang="en-US" sz="2000" b="1" dirty="0">
                  <a:latin typeface="+mn-lt"/>
                  <a:cs typeface="Arial" panose="020B0604020202020204" pitchFamily="34" charset="0"/>
                </a:rPr>
                <a:t>RINSIP </a:t>
              </a:r>
              <a:r>
                <a:rPr lang="en-US" sz="4000" b="1" dirty="0">
                  <a:latin typeface="+mn-lt"/>
                  <a:cs typeface="Arial" panose="020B0604020202020204" pitchFamily="34" charset="0"/>
                </a:rPr>
                <a:t>L</a:t>
              </a:r>
              <a:r>
                <a:rPr lang="en-US" sz="2000" b="1" dirty="0">
                  <a:latin typeface="+mn-lt"/>
                  <a:cs typeface="Arial" panose="020B0604020202020204" pitchFamily="34" charset="0"/>
                </a:rPr>
                <a:t>AYANAN</a:t>
              </a:r>
            </a:p>
          </p:txBody>
        </p:sp>
        <p:graphicFrame>
          <p:nvGraphicFramePr>
            <p:cNvPr id="45" name="Diagram 44">
              <a:extLst>
                <a:ext uri="{FF2B5EF4-FFF2-40B4-BE49-F238E27FC236}">
                  <a16:creationId xmlns:a16="http://schemas.microsoft.com/office/drawing/2014/main" id="{86203435-BE51-4D5A-968A-D4143E724F7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84105128"/>
                </p:ext>
              </p:extLst>
            </p:nvPr>
          </p:nvGraphicFramePr>
          <p:xfrm>
            <a:off x="6442474" y="1632677"/>
            <a:ext cx="5444725" cy="18416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25CF50D-1A85-436E-85B7-A64C57580E38}"/>
                </a:ext>
              </a:extLst>
            </p:cNvPr>
            <p:cNvSpPr/>
            <p:nvPr/>
          </p:nvSpPr>
          <p:spPr>
            <a:xfrm>
              <a:off x="5886966" y="1679259"/>
              <a:ext cx="514101" cy="255725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7D372B7-28D9-4583-ADD6-94D56CD50151}"/>
                </a:ext>
              </a:extLst>
            </p:cNvPr>
            <p:cNvSpPr/>
            <p:nvPr/>
          </p:nvSpPr>
          <p:spPr>
            <a:xfrm>
              <a:off x="5886962" y="2078610"/>
              <a:ext cx="514101" cy="255725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7413F326-6246-46F3-9371-EAC77E356A13}"/>
                </a:ext>
              </a:extLst>
            </p:cNvPr>
            <p:cNvSpPr/>
            <p:nvPr/>
          </p:nvSpPr>
          <p:spPr>
            <a:xfrm>
              <a:off x="5886962" y="2578122"/>
              <a:ext cx="514101" cy="255725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FD77CE9-0549-4AB5-9CD8-48CE8ADCCED6}"/>
                </a:ext>
              </a:extLst>
            </p:cNvPr>
            <p:cNvSpPr/>
            <p:nvPr/>
          </p:nvSpPr>
          <p:spPr>
            <a:xfrm>
              <a:off x="5886962" y="3016666"/>
              <a:ext cx="514101" cy="255725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A4536D3-9EBE-4CA6-A067-C5D8080545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5" y="915690"/>
            <a:ext cx="1092762" cy="915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DFDE79-93A8-4E56-9F70-9DAF1310911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6" b="8272"/>
          <a:stretch/>
        </p:blipFill>
        <p:spPr>
          <a:xfrm>
            <a:off x="6775698" y="1046473"/>
            <a:ext cx="1144869" cy="7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2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93C4AB6E-A39A-4B36-AE14-C2A410D10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" y="10165"/>
            <a:ext cx="12191332" cy="684783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6470D0E-A8E6-4CE9-8A7E-AC1F1A5715B3}"/>
              </a:ext>
            </a:extLst>
          </p:cNvPr>
          <p:cNvGrpSpPr/>
          <p:nvPr/>
        </p:nvGrpSpPr>
        <p:grpSpPr>
          <a:xfrm>
            <a:off x="2727783" y="218198"/>
            <a:ext cx="7973906" cy="704130"/>
            <a:chOff x="2727783" y="249798"/>
            <a:chExt cx="7973906" cy="428741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65DB1FB2-0DA4-4B4A-B6B9-EDB1D0C5A8D2}"/>
                </a:ext>
              </a:extLst>
            </p:cNvPr>
            <p:cNvSpPr/>
            <p:nvPr/>
          </p:nvSpPr>
          <p:spPr>
            <a:xfrm>
              <a:off x="2948930" y="251149"/>
              <a:ext cx="7752759" cy="410839"/>
            </a:xfrm>
            <a:prstGeom prst="homePlate">
              <a:avLst>
                <a:gd name="adj" fmla="val 32478"/>
              </a:avLst>
            </a:prstGeom>
            <a:solidFill>
              <a:srgbClr val="2561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3600" b="1" dirty="0"/>
                <a:t>P</a:t>
              </a:r>
              <a:r>
                <a:rPr lang="en-US" b="1" dirty="0"/>
                <a:t>ROGRAM/</a:t>
              </a:r>
              <a:r>
                <a:rPr lang="en-US" sz="3200" b="1" dirty="0"/>
                <a:t>K</a:t>
              </a:r>
              <a:r>
                <a:rPr lang="en-US" b="1" dirty="0"/>
                <a:t>EGIATAN </a:t>
              </a:r>
              <a:r>
                <a:rPr lang="en-US" sz="3600" b="1" dirty="0"/>
                <a:t>LBPH-PUMK K</a:t>
              </a:r>
              <a:r>
                <a:rPr lang="en-US" b="1" dirty="0"/>
                <a:t>EMENKOP &amp; UKM</a:t>
              </a:r>
              <a:endParaRPr lang="en-ID" b="1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2414540-AB0E-42E6-995B-08E35B2062D4}"/>
                </a:ext>
              </a:extLst>
            </p:cNvPr>
            <p:cNvGrpSpPr/>
            <p:nvPr/>
          </p:nvGrpSpPr>
          <p:grpSpPr>
            <a:xfrm>
              <a:off x="2727783" y="249798"/>
              <a:ext cx="124683" cy="428741"/>
              <a:chOff x="2727783" y="219898"/>
              <a:chExt cx="124683" cy="270522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60F6918-9D3E-424B-A98E-53A6A72805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7783" y="223595"/>
                <a:ext cx="0" cy="266825"/>
              </a:xfrm>
              <a:prstGeom prst="line">
                <a:avLst/>
              </a:prstGeom>
              <a:ln w="762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8EE8568-832F-46EF-B56A-550C803F6C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2466" y="219898"/>
                <a:ext cx="0" cy="266825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Slide Number Placeholder 3">
            <a:extLst>
              <a:ext uri="{FF2B5EF4-FFF2-40B4-BE49-F238E27FC236}">
                <a16:creationId xmlns:a16="http://schemas.microsoft.com/office/drawing/2014/main" id="{25C834C5-68C4-4250-8127-DA499BB0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23102" y="6492877"/>
            <a:ext cx="592899" cy="365125"/>
          </a:xfrm>
        </p:spPr>
        <p:txBody>
          <a:bodyPr/>
          <a:lstStyle/>
          <a:p>
            <a:endParaRPr lang="en-ID" sz="1400" b="1" dirty="0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61CA870-2408-45FD-BE4E-18C0FE8657EF}"/>
              </a:ext>
            </a:extLst>
          </p:cNvPr>
          <p:cNvSpPr txBox="1"/>
          <p:nvPr/>
        </p:nvSpPr>
        <p:spPr>
          <a:xfrm>
            <a:off x="954896" y="1141739"/>
            <a:ext cx="3795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2"/>
                </a:solidFill>
                <a:cs typeface="Arial" panose="020B0604020202020204" pitchFamily="34" charset="0"/>
              </a:rPr>
              <a:t>P</a:t>
            </a:r>
            <a:r>
              <a:rPr lang="en-US" sz="2400" b="1" dirty="0" err="1">
                <a:solidFill>
                  <a:schemeClr val="tx2"/>
                </a:solidFill>
                <a:cs typeface="Arial" panose="020B0604020202020204" pitchFamily="34" charset="0"/>
              </a:rPr>
              <a:t>ersyaratan</a:t>
            </a:r>
            <a:r>
              <a:rPr lang="en-US" sz="12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2"/>
                </a:solidFill>
                <a:cs typeface="Arial" panose="020B0604020202020204" pitchFamily="34" charset="0"/>
              </a:rPr>
              <a:t>PUMK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4AE17B-5FCF-4C37-99FA-E9924FCB39A4}"/>
              </a:ext>
            </a:extLst>
          </p:cNvPr>
          <p:cNvSpPr txBox="1"/>
          <p:nvPr/>
        </p:nvSpPr>
        <p:spPr>
          <a:xfrm>
            <a:off x="563497" y="1770511"/>
            <a:ext cx="5017174" cy="103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2385" lvl="0" indent="-342900" algn="just">
              <a:lnSpc>
                <a:spcPct val="14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D" sz="1800" kern="12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ID" sz="1800" kern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NIB; dan</a:t>
            </a:r>
            <a:endParaRPr lang="en-ID" dirty="0"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marR="32385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ID" sz="1800" kern="12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menyerahkan</a:t>
            </a:r>
            <a:r>
              <a:rPr lang="en-ID" sz="1800" kern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kern="12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dokumen</a:t>
            </a:r>
            <a:r>
              <a:rPr lang="en-ID" sz="1800" kern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800" kern="12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berkaitan</a:t>
            </a:r>
            <a:r>
              <a:rPr lang="en-ID" sz="1800" kern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kern="12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800" kern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kern="12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masalah</a:t>
            </a:r>
            <a:r>
              <a:rPr lang="en-ID" sz="1800" kern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kern="12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hukum</a:t>
            </a:r>
            <a:r>
              <a:rPr lang="en-ID" sz="1800" kern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ID" sz="1800" kern="12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perkara</a:t>
            </a:r>
            <a:r>
              <a:rPr lang="en-ID" sz="18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F078EC-DA47-4878-9E70-30F249643032}"/>
              </a:ext>
            </a:extLst>
          </p:cNvPr>
          <p:cNvSpPr txBox="1"/>
          <p:nvPr/>
        </p:nvSpPr>
        <p:spPr>
          <a:xfrm>
            <a:off x="480769" y="3752146"/>
            <a:ext cx="509990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lvl="1" indent="-368300" algn="just">
              <a:buFont typeface="+mj-lt"/>
              <a:buAutoNum type="alphaLcPeriod"/>
              <a:tabLst>
                <a:tab pos="452438" algn="l"/>
              </a:tabLst>
            </a:pPr>
            <a:r>
              <a:rPr lang="id-ID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perorangan yang memiliki izin praktek sebagai advokat;</a:t>
            </a:r>
            <a:endParaRPr lang="en-ID" sz="1600" dirty="0">
              <a:effectLst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452438" lvl="1" indent="-368300" algn="just">
              <a:buFont typeface="+mj-lt"/>
              <a:buAutoNum type="alphaLcPeriod"/>
              <a:tabLst>
                <a:tab pos="452438" algn="l"/>
              </a:tabLst>
            </a:pPr>
            <a:r>
              <a:rPr lang="id-ID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lembaga pemberi bantuan hukum</a:t>
            </a:r>
            <a:r>
              <a:rPr lang="en-ID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yang </a:t>
            </a:r>
            <a:r>
              <a:rPr lang="en-ID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telah</a:t>
            </a:r>
            <a:r>
              <a:rPr lang="en-ID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lulus </a:t>
            </a:r>
            <a:r>
              <a:rPr lang="en-ID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verifikasi</a:t>
            </a:r>
            <a:r>
              <a:rPr lang="en-ID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dan </a:t>
            </a:r>
            <a:r>
              <a:rPr lang="en-ID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terakreditasi</a:t>
            </a:r>
            <a:r>
              <a:rPr lang="en-ID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di Kementerian Hukum dan HAM</a:t>
            </a:r>
            <a:r>
              <a:rPr lang="id-ID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; atau</a:t>
            </a:r>
            <a:endParaRPr lang="en-ID" sz="1600" dirty="0">
              <a:effectLst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452438" lvl="1" indent="-368300" algn="just">
              <a:buFont typeface="+mj-lt"/>
              <a:buAutoNum type="alphaLcPeriod"/>
              <a:tabLst>
                <a:tab pos="452438" algn="l"/>
              </a:tabLst>
            </a:pPr>
            <a:r>
              <a:rPr lang="id-ID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perguruan tinggi</a:t>
            </a:r>
            <a:r>
              <a:rPr lang="en-ID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yang </a:t>
            </a:r>
            <a:r>
              <a:rPr lang="en-ID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memberikan</a:t>
            </a:r>
            <a:r>
              <a:rPr lang="en-ID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bantuan</a:t>
            </a:r>
            <a:r>
              <a:rPr lang="en-ID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hukum</a:t>
            </a:r>
            <a:r>
              <a:rPr lang="id-ID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.</a:t>
            </a:r>
            <a:endParaRPr lang="en-ID" sz="1600" dirty="0">
              <a:effectLst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1691FB-6778-46AF-A336-6729E3B9AAE8}"/>
              </a:ext>
            </a:extLst>
          </p:cNvPr>
          <p:cNvSpPr txBox="1"/>
          <p:nvPr/>
        </p:nvSpPr>
        <p:spPr>
          <a:xfrm>
            <a:off x="1272151" y="3089819"/>
            <a:ext cx="47740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elaksana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L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ayanan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ihak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L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ain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37E5AE-12AE-419F-9981-A40471BF2399}"/>
              </a:ext>
            </a:extLst>
          </p:cNvPr>
          <p:cNvSpPr txBox="1"/>
          <p:nvPr/>
        </p:nvSpPr>
        <p:spPr>
          <a:xfrm>
            <a:off x="6336272" y="1789305"/>
            <a:ext cx="550363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2385" lvl="0" algn="just">
              <a:spcAft>
                <a:spcPts val="0"/>
              </a:spcAft>
              <a:tabLst>
                <a:tab pos="540385" algn="l"/>
                <a:tab pos="810260" algn="l"/>
              </a:tabLst>
            </a:pP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Dinas yang 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membidangi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KUMKM P</a:t>
            </a:r>
            <a:r>
              <a:rPr lang="id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rovinsi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ID" kern="50" dirty="0" err="1">
                <a:ea typeface="Cambria" panose="02040503050406030204" pitchFamily="18" charset="0"/>
                <a:cs typeface="Cambria" panose="02040503050406030204" pitchFamily="18" charset="0"/>
              </a:rPr>
              <a:t>K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abupaten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atau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Kota :</a:t>
            </a:r>
          </a:p>
          <a:p>
            <a:pPr marL="342900" marR="32385" lvl="0" indent="-342900" algn="just">
              <a:spcAft>
                <a:spcPts val="0"/>
              </a:spcAft>
              <a:buFont typeface="+mj-lt"/>
              <a:buAutoNum type="alphaLcPeriod"/>
              <a:tabLst>
                <a:tab pos="540385" algn="l"/>
                <a:tab pos="810260" algn="l"/>
              </a:tabLst>
            </a:pP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diharapkan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dapat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melakukan koordinasi </a:t>
            </a:r>
            <a:r>
              <a:rPr lang="en-ID" kern="1200" dirty="0" err="1">
                <a:effectLst/>
                <a:ea typeface="Cambria" panose="02040503050406030204" pitchFamily="18" charset="0"/>
                <a:cs typeface="Arial" panose="020B0604020202020204" pitchFamily="34" charset="0"/>
              </a:rPr>
              <a:t>pelaksanaan</a:t>
            </a:r>
            <a:r>
              <a:rPr lang="en-ID" kern="1200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kern="1200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LBPH-</a:t>
            </a:r>
            <a:r>
              <a:rPr lang="en-ID" kern="1200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PUMK</a:t>
            </a:r>
            <a:r>
              <a:rPr lang="id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dengan pihak terkait di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wilayah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kerjanya</a:t>
            </a:r>
            <a:r>
              <a:rPr lang="id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dan pusat;</a:t>
            </a:r>
            <a:endParaRPr lang="en-ID" sz="1600" dirty="0">
              <a:effectLst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2385" lvl="0" indent="-342900" algn="just">
              <a:spcAft>
                <a:spcPts val="0"/>
              </a:spcAft>
              <a:buFont typeface="+mj-lt"/>
              <a:buAutoNum type="alphaLcPeriod"/>
              <a:tabLst>
                <a:tab pos="540385" algn="l"/>
                <a:tab pos="810260" algn="l"/>
              </a:tabLst>
            </a:pP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menghimpun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permohonan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bantuan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pendampingan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hukum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dari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PUMK;</a:t>
            </a:r>
            <a:endParaRPr lang="en-ID" sz="1600" dirty="0">
              <a:effectLst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2385" lvl="0" indent="-342900" algn="just">
              <a:spcAft>
                <a:spcPts val="0"/>
              </a:spcAft>
              <a:buFont typeface="+mj-lt"/>
              <a:buAutoNum type="alphaLcPeriod"/>
              <a:tabLst>
                <a:tab pos="540385" algn="l"/>
                <a:tab pos="810260" algn="l"/>
              </a:tabLst>
            </a:pPr>
            <a:r>
              <a:rPr lang="id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me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ngindentifikasi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menyeleksi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persyaratan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permasalahan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hukum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sesuai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lingkup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ID" kern="50" dirty="0" err="1">
                <a:ea typeface="Cambria" panose="02040503050406030204" pitchFamily="18" charset="0"/>
                <a:cs typeface="Cambria" panose="02040503050406030204" pitchFamily="18" charset="0"/>
              </a:rPr>
              <a:t>masalah</a:t>
            </a:r>
            <a:r>
              <a:rPr lang="en-ID" kern="50" dirty="0"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ID" kern="50" dirty="0" err="1">
                <a:ea typeface="Cambria" panose="02040503050406030204" pitchFamily="18" charset="0"/>
                <a:cs typeface="Cambria" panose="02040503050406030204" pitchFamily="18" charset="0"/>
              </a:rPr>
              <a:t>hukum</a:t>
            </a:r>
            <a:r>
              <a:rPr lang="en-ID" kern="50" dirty="0"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perkara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;</a:t>
            </a:r>
            <a:endParaRPr lang="en-ID" sz="1600" dirty="0">
              <a:effectLst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2385" lvl="0" indent="-342900" algn="just">
              <a:spcAft>
                <a:spcPts val="0"/>
              </a:spcAft>
              <a:buFont typeface="+mj-lt"/>
              <a:buAutoNum type="alphaLcPeriod"/>
              <a:tabLst>
                <a:tab pos="540385" algn="l"/>
                <a:tab pos="810260" algn="l"/>
              </a:tabLst>
            </a:pPr>
            <a:r>
              <a:rPr lang="id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menyampaikan pe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rmohonan</a:t>
            </a:r>
            <a:r>
              <a:rPr lang="en-ID" kern="1200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kern="1200" dirty="0" err="1">
                <a:effectLst/>
                <a:ea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ID" kern="1200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kern="1200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bantuan </a:t>
            </a:r>
            <a:r>
              <a:rPr lang="en-ID" kern="1200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dan </a:t>
            </a:r>
            <a:r>
              <a:rPr lang="en-ID" kern="1200" dirty="0" err="1">
                <a:effectLst/>
                <a:ea typeface="Cambria" panose="02040503050406030204" pitchFamily="18" charset="0"/>
                <a:cs typeface="Arial" panose="020B0604020202020204" pitchFamily="34" charset="0"/>
              </a:rPr>
              <a:t>pendampingan</a:t>
            </a:r>
            <a:r>
              <a:rPr lang="en-ID" kern="1200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kern="1200" dirty="0" err="1">
                <a:effectLst/>
                <a:ea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kern="1200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PUMK 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kepada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Deputi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c.q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Asdep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Fasilitasi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Hukum dan 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Konsultasi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Usaha</a:t>
            </a:r>
            <a:r>
              <a:rPr lang="id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;</a:t>
            </a:r>
            <a:endParaRPr lang="en-ID" sz="1600" dirty="0">
              <a:effectLst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2385" lvl="0" indent="-342900" algn="just">
              <a:spcAft>
                <a:spcPts val="0"/>
              </a:spcAft>
              <a:buFont typeface="+mj-lt"/>
              <a:buAutoNum type="alphaLcPeriod"/>
              <a:tabLst>
                <a:tab pos="540385" algn="l"/>
                <a:tab pos="810260" algn="l"/>
              </a:tabLst>
            </a:pPr>
            <a:r>
              <a:rPr lang="id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memberikan bimbingan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dan</a:t>
            </a:r>
            <a:r>
              <a:rPr lang="id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advokasi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dalam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rangka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d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penyelesaian 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per</a:t>
            </a:r>
            <a:r>
              <a:rPr lang="id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masalah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an 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hukum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PUMK; dan</a:t>
            </a:r>
            <a:endParaRPr lang="en-ID" sz="1600" dirty="0"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2385" lvl="0" indent="-342900" algn="just">
              <a:spcAft>
                <a:spcPts val="0"/>
              </a:spcAft>
              <a:buFont typeface="+mj-lt"/>
              <a:buAutoNum type="alphaLcPeriod"/>
              <a:tabLst>
                <a:tab pos="540385" algn="l"/>
                <a:tab pos="810260" algn="l"/>
              </a:tabLst>
            </a:pP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melakukan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ID" kern="5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pemantauan</a:t>
            </a:r>
            <a:r>
              <a:rPr lang="en-ID" kern="5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ID" kern="1200" dirty="0" err="1">
                <a:effectLst/>
                <a:ea typeface="Cambria" panose="02040503050406030204" pitchFamily="18" charset="0"/>
                <a:cs typeface="Arial" panose="020B0604020202020204" pitchFamily="34" charset="0"/>
              </a:rPr>
              <a:t>pelaksanaan</a:t>
            </a:r>
            <a:r>
              <a:rPr lang="en-ID" kern="1200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kern="1200" dirty="0" err="1">
                <a:effectLst/>
                <a:ea typeface="Cambria" panose="02040503050406030204" pitchFamily="18" charset="0"/>
                <a:cs typeface="Arial" panose="020B0604020202020204" pitchFamily="34" charset="0"/>
              </a:rPr>
              <a:t>kegiatan</a:t>
            </a:r>
            <a:r>
              <a:rPr lang="en-ID" kern="1200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kern="1200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LBPH-</a:t>
            </a:r>
            <a:r>
              <a:rPr lang="en-ID" kern="1200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PUMK di wilayah </a:t>
            </a:r>
            <a:r>
              <a:rPr lang="en-ID" kern="1200" dirty="0" err="1">
                <a:effectLst/>
                <a:ea typeface="Cambria" panose="02040503050406030204" pitchFamily="18" charset="0"/>
                <a:cs typeface="Arial" panose="020B0604020202020204" pitchFamily="34" charset="0"/>
              </a:rPr>
              <a:t>kerjanya</a:t>
            </a:r>
            <a:r>
              <a:rPr lang="en-ID" kern="1200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ID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D416B5-51C2-43B0-88C3-1AEF4263CE6B}"/>
              </a:ext>
            </a:extLst>
          </p:cNvPr>
          <p:cNvSpPr txBox="1"/>
          <p:nvPr/>
        </p:nvSpPr>
        <p:spPr>
          <a:xfrm>
            <a:off x="7025813" y="1159002"/>
            <a:ext cx="4076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inergi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elaksanaan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L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ayanan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749600-B33D-4E7C-B6E0-CFBB1DCBB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94" y="922328"/>
            <a:ext cx="1030855" cy="9870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B7F477-D70A-465B-B257-97C712E9A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3" y="2821535"/>
            <a:ext cx="1014955" cy="9870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C5A419-B7C9-4037-A5AF-30B8D7739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89" y="1093156"/>
            <a:ext cx="870982" cy="71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83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93C4AB6E-A39A-4B36-AE14-C2A410D10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" y="30043"/>
            <a:ext cx="12191332" cy="684783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6470D0E-A8E6-4CE9-8A7E-AC1F1A5715B3}"/>
              </a:ext>
            </a:extLst>
          </p:cNvPr>
          <p:cNvGrpSpPr/>
          <p:nvPr/>
        </p:nvGrpSpPr>
        <p:grpSpPr>
          <a:xfrm>
            <a:off x="2727783" y="218198"/>
            <a:ext cx="7973906" cy="704130"/>
            <a:chOff x="2727783" y="249798"/>
            <a:chExt cx="7973906" cy="428741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65DB1FB2-0DA4-4B4A-B6B9-EDB1D0C5A8D2}"/>
                </a:ext>
              </a:extLst>
            </p:cNvPr>
            <p:cNvSpPr/>
            <p:nvPr/>
          </p:nvSpPr>
          <p:spPr>
            <a:xfrm>
              <a:off x="2948930" y="251149"/>
              <a:ext cx="7752759" cy="410839"/>
            </a:xfrm>
            <a:prstGeom prst="homePlate">
              <a:avLst>
                <a:gd name="adj" fmla="val 32478"/>
              </a:avLst>
            </a:prstGeom>
            <a:solidFill>
              <a:srgbClr val="2561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3600" b="1" dirty="0"/>
                <a:t>P</a:t>
              </a:r>
              <a:r>
                <a:rPr lang="en-US" b="1" dirty="0"/>
                <a:t>ROGRAM/</a:t>
              </a:r>
              <a:r>
                <a:rPr lang="en-US" sz="3200" b="1" dirty="0"/>
                <a:t>K</a:t>
              </a:r>
              <a:r>
                <a:rPr lang="en-US" b="1" dirty="0"/>
                <a:t>EGIATAN </a:t>
              </a:r>
              <a:r>
                <a:rPr lang="en-US" sz="3600" b="1" dirty="0"/>
                <a:t>LBPH-PUMK K</a:t>
              </a:r>
              <a:r>
                <a:rPr lang="en-US" b="1" dirty="0"/>
                <a:t>EMENKOP &amp; UKM</a:t>
              </a:r>
              <a:endParaRPr lang="en-ID" b="1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2414540-AB0E-42E6-995B-08E35B2062D4}"/>
                </a:ext>
              </a:extLst>
            </p:cNvPr>
            <p:cNvGrpSpPr/>
            <p:nvPr/>
          </p:nvGrpSpPr>
          <p:grpSpPr>
            <a:xfrm>
              <a:off x="2727783" y="249798"/>
              <a:ext cx="124683" cy="428741"/>
              <a:chOff x="2727783" y="219898"/>
              <a:chExt cx="124683" cy="270522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60F6918-9D3E-424B-A98E-53A6A72805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7783" y="223595"/>
                <a:ext cx="0" cy="266825"/>
              </a:xfrm>
              <a:prstGeom prst="line">
                <a:avLst/>
              </a:prstGeom>
              <a:ln w="762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8EE8568-832F-46EF-B56A-550C803F6C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2466" y="219898"/>
                <a:ext cx="0" cy="266825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Slide Number Placeholder 3">
            <a:extLst>
              <a:ext uri="{FF2B5EF4-FFF2-40B4-BE49-F238E27FC236}">
                <a16:creationId xmlns:a16="http://schemas.microsoft.com/office/drawing/2014/main" id="{25C834C5-68C4-4250-8127-DA499BB0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23102" y="6492877"/>
            <a:ext cx="592899" cy="365125"/>
          </a:xfrm>
        </p:spPr>
        <p:txBody>
          <a:bodyPr/>
          <a:lstStyle/>
          <a:p>
            <a:endParaRPr lang="en-ID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C81588-A46A-4D44-BDDD-B2BA45C5A741}"/>
              </a:ext>
            </a:extLst>
          </p:cNvPr>
          <p:cNvSpPr/>
          <p:nvPr/>
        </p:nvSpPr>
        <p:spPr>
          <a:xfrm>
            <a:off x="5882617" y="1028467"/>
            <a:ext cx="6064218" cy="56436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9388" indent="-179388" algn="just">
              <a:buAutoNum type="arabicPeriod"/>
              <a:tabLst>
                <a:tab pos="268288" algn="l"/>
              </a:tabLst>
            </a:pPr>
            <a:r>
              <a:rPr lang="en-ID" sz="1500" dirty="0" err="1">
                <a:solidFill>
                  <a:schemeClr val="tx1"/>
                </a:solidFill>
              </a:rPr>
              <a:t>Pelaku</a:t>
            </a:r>
            <a:r>
              <a:rPr lang="en-ID" sz="1500" dirty="0">
                <a:solidFill>
                  <a:schemeClr val="tx1"/>
                </a:solidFill>
              </a:rPr>
              <a:t> Usaha </a:t>
            </a:r>
            <a:r>
              <a:rPr lang="en-ID" sz="1500" dirty="0" err="1">
                <a:solidFill>
                  <a:schemeClr val="tx1"/>
                </a:solidFill>
              </a:rPr>
              <a:t>Mikro</a:t>
            </a:r>
            <a:r>
              <a:rPr lang="en-ID" sz="1500" dirty="0">
                <a:solidFill>
                  <a:schemeClr val="tx1"/>
                </a:solidFill>
              </a:rPr>
              <a:t> dan Kecil (PUMK) </a:t>
            </a:r>
            <a:r>
              <a:rPr lang="en-ID" sz="1500" dirty="0" err="1">
                <a:solidFill>
                  <a:schemeClr val="tx1"/>
                </a:solidFill>
              </a:rPr>
              <a:t>dapat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menyampaikan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b="1" dirty="0" err="1">
                <a:solidFill>
                  <a:schemeClr val="tx1"/>
                </a:solidFill>
              </a:rPr>
              <a:t>permohonan</a:t>
            </a:r>
            <a:r>
              <a:rPr lang="en-ID" sz="1500" b="1" dirty="0">
                <a:solidFill>
                  <a:schemeClr val="tx1"/>
                </a:solidFill>
              </a:rPr>
              <a:t> </a:t>
            </a:r>
            <a:r>
              <a:rPr lang="en-ID" sz="1500" b="1" dirty="0" err="1">
                <a:solidFill>
                  <a:schemeClr val="tx1"/>
                </a:solidFill>
              </a:rPr>
              <a:t>secara</a:t>
            </a:r>
            <a:r>
              <a:rPr lang="en-ID" sz="1500" b="1" dirty="0">
                <a:solidFill>
                  <a:schemeClr val="tx1"/>
                </a:solidFill>
              </a:rPr>
              <a:t> </a:t>
            </a:r>
            <a:r>
              <a:rPr lang="en-ID" sz="1500" b="1" dirty="0" err="1">
                <a:solidFill>
                  <a:schemeClr val="tx1"/>
                </a:solidFill>
              </a:rPr>
              <a:t>tertulis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langsung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kepada</a:t>
            </a:r>
            <a:r>
              <a:rPr lang="en-ID" sz="1500" dirty="0">
                <a:solidFill>
                  <a:schemeClr val="tx1"/>
                </a:solidFill>
              </a:rPr>
              <a:t> Kementerian </a:t>
            </a:r>
            <a:r>
              <a:rPr lang="en-ID" sz="1500" dirty="0" err="1">
                <a:solidFill>
                  <a:schemeClr val="tx1"/>
                </a:solidFill>
              </a:rPr>
              <a:t>Koperasi</a:t>
            </a:r>
            <a:r>
              <a:rPr lang="en-ID" sz="1500" dirty="0">
                <a:solidFill>
                  <a:schemeClr val="tx1"/>
                </a:solidFill>
              </a:rPr>
              <a:t> dan UKM </a:t>
            </a:r>
            <a:r>
              <a:rPr lang="en-ID" sz="1500" dirty="0" err="1">
                <a:solidFill>
                  <a:schemeClr val="tx1"/>
                </a:solidFill>
              </a:rPr>
              <a:t>cq</a:t>
            </a:r>
            <a:r>
              <a:rPr lang="en-ID" sz="1500" dirty="0">
                <a:solidFill>
                  <a:schemeClr val="tx1"/>
                </a:solidFill>
              </a:rPr>
              <a:t>. </a:t>
            </a:r>
            <a:r>
              <a:rPr lang="en-ID" sz="1500" dirty="0" err="1">
                <a:solidFill>
                  <a:schemeClr val="tx1"/>
                </a:solidFill>
              </a:rPr>
              <a:t>Deputi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Bidang</a:t>
            </a:r>
            <a:r>
              <a:rPr lang="en-ID" sz="1500" dirty="0">
                <a:solidFill>
                  <a:schemeClr val="tx1"/>
                </a:solidFill>
              </a:rPr>
              <a:t> Usaha </a:t>
            </a:r>
            <a:r>
              <a:rPr lang="en-ID" sz="1500" dirty="0" err="1">
                <a:solidFill>
                  <a:schemeClr val="tx1"/>
                </a:solidFill>
              </a:rPr>
              <a:t>Mikro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atau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melalui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Dinas</a:t>
            </a:r>
            <a:r>
              <a:rPr lang="en-ID" sz="1500" dirty="0">
                <a:solidFill>
                  <a:schemeClr val="tx1"/>
                </a:solidFill>
              </a:rPr>
              <a:t> yang </a:t>
            </a:r>
            <a:r>
              <a:rPr lang="en-ID" sz="1500" dirty="0" err="1">
                <a:solidFill>
                  <a:schemeClr val="tx1"/>
                </a:solidFill>
              </a:rPr>
              <a:t>membidangi</a:t>
            </a:r>
            <a:r>
              <a:rPr lang="en-ID" sz="1500" dirty="0">
                <a:solidFill>
                  <a:schemeClr val="tx1"/>
                </a:solidFill>
              </a:rPr>
              <a:t> KUMKM </a:t>
            </a:r>
            <a:r>
              <a:rPr lang="en-ID" sz="1500" dirty="0" err="1">
                <a:solidFill>
                  <a:schemeClr val="tx1"/>
                </a:solidFill>
              </a:rPr>
              <a:t>Provinsi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atau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Kabupaten</a:t>
            </a:r>
            <a:r>
              <a:rPr lang="en-ID" sz="1500" dirty="0">
                <a:solidFill>
                  <a:schemeClr val="tx1"/>
                </a:solidFill>
              </a:rPr>
              <a:t>/Kota </a:t>
            </a:r>
            <a:r>
              <a:rPr lang="en-ID" sz="1500" dirty="0" err="1">
                <a:solidFill>
                  <a:schemeClr val="tx1"/>
                </a:solidFill>
              </a:rPr>
              <a:t>dengan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melampirkan</a:t>
            </a:r>
            <a:r>
              <a:rPr lang="en-ID" sz="1500" dirty="0">
                <a:solidFill>
                  <a:schemeClr val="tx1"/>
                </a:solidFill>
              </a:rPr>
              <a:t> :</a:t>
            </a:r>
          </a:p>
          <a:p>
            <a:pPr marL="357188" indent="-177800" algn="just">
              <a:buFont typeface="+mj-lt"/>
              <a:buAutoNum type="alphaLcPeriod"/>
              <a:tabLst>
                <a:tab pos="268288" algn="l"/>
              </a:tabLst>
            </a:pPr>
            <a:r>
              <a:rPr lang="en-ID" sz="1500" dirty="0" err="1">
                <a:solidFill>
                  <a:schemeClr val="tx1"/>
                </a:solidFill>
              </a:rPr>
              <a:t>Nomor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Induk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Berusaha</a:t>
            </a:r>
            <a:r>
              <a:rPr lang="en-ID" sz="1500" dirty="0">
                <a:solidFill>
                  <a:schemeClr val="tx1"/>
                </a:solidFill>
              </a:rPr>
              <a:t> (NIB);</a:t>
            </a:r>
          </a:p>
          <a:p>
            <a:pPr marL="357188" indent="-177800" algn="just">
              <a:buFont typeface="+mj-lt"/>
              <a:buAutoNum type="alphaLcPeriod"/>
              <a:tabLst>
                <a:tab pos="268288" algn="l"/>
              </a:tabLst>
            </a:pPr>
            <a:r>
              <a:rPr lang="en-ID" sz="1500" dirty="0" err="1">
                <a:solidFill>
                  <a:schemeClr val="tx1"/>
                </a:solidFill>
              </a:rPr>
              <a:t>Dokumen</a:t>
            </a:r>
            <a:r>
              <a:rPr lang="en-ID" sz="1500" dirty="0">
                <a:solidFill>
                  <a:schemeClr val="tx1"/>
                </a:solidFill>
              </a:rPr>
              <a:t> yang </a:t>
            </a:r>
            <a:r>
              <a:rPr lang="en-ID" sz="1500" dirty="0" err="1">
                <a:solidFill>
                  <a:schemeClr val="tx1"/>
                </a:solidFill>
              </a:rPr>
              <a:t>berkaitan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dengan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masalah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hukum</a:t>
            </a:r>
            <a:r>
              <a:rPr lang="en-ID" sz="1500" dirty="0">
                <a:solidFill>
                  <a:schemeClr val="tx1"/>
                </a:solidFill>
              </a:rPr>
              <a:t>/</a:t>
            </a:r>
            <a:r>
              <a:rPr lang="en-ID" sz="1500" dirty="0" err="1">
                <a:solidFill>
                  <a:schemeClr val="tx1"/>
                </a:solidFill>
              </a:rPr>
              <a:t>perkara</a:t>
            </a:r>
            <a:r>
              <a:rPr lang="en-ID" sz="1500" dirty="0">
                <a:solidFill>
                  <a:schemeClr val="tx1"/>
                </a:solidFill>
              </a:rPr>
              <a:t>.</a:t>
            </a:r>
          </a:p>
          <a:p>
            <a:pPr marL="179388" indent="-179388" algn="just">
              <a:tabLst>
                <a:tab pos="179388" algn="l"/>
              </a:tabLst>
            </a:pPr>
            <a:r>
              <a:rPr lang="en-ID" sz="1500" dirty="0">
                <a:solidFill>
                  <a:schemeClr val="tx1"/>
                </a:solidFill>
              </a:rPr>
              <a:t>2. Jika </a:t>
            </a:r>
            <a:r>
              <a:rPr lang="en-ID" sz="1500" dirty="0" err="1">
                <a:solidFill>
                  <a:schemeClr val="tx1"/>
                </a:solidFill>
              </a:rPr>
              <a:t>permohonan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melalui</a:t>
            </a:r>
            <a:r>
              <a:rPr lang="en-ID" sz="1500" dirty="0">
                <a:solidFill>
                  <a:schemeClr val="tx1"/>
                </a:solidFill>
              </a:rPr>
              <a:t> Dinas, </a:t>
            </a:r>
            <a:r>
              <a:rPr lang="en-ID" sz="1500" dirty="0" err="1">
                <a:solidFill>
                  <a:schemeClr val="tx1"/>
                </a:solidFill>
              </a:rPr>
              <a:t>maka</a:t>
            </a:r>
            <a:r>
              <a:rPr lang="en-ID" sz="1500" dirty="0">
                <a:solidFill>
                  <a:schemeClr val="tx1"/>
                </a:solidFill>
              </a:rPr>
              <a:t> Dinas KUKM </a:t>
            </a:r>
            <a:r>
              <a:rPr lang="en-ID" sz="1500" dirty="0" err="1">
                <a:solidFill>
                  <a:schemeClr val="tx1"/>
                </a:solidFill>
              </a:rPr>
              <a:t>Provinsi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atau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Kabupaten</a:t>
            </a:r>
            <a:r>
              <a:rPr lang="en-ID" sz="1500" dirty="0">
                <a:solidFill>
                  <a:schemeClr val="tx1"/>
                </a:solidFill>
              </a:rPr>
              <a:t>/Kota </a:t>
            </a:r>
            <a:r>
              <a:rPr lang="en-ID" sz="1500" dirty="0" err="1">
                <a:solidFill>
                  <a:schemeClr val="tx1"/>
                </a:solidFill>
              </a:rPr>
              <a:t>menyampaikan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permohonan</a:t>
            </a:r>
            <a:r>
              <a:rPr lang="en-ID" sz="1500" dirty="0">
                <a:solidFill>
                  <a:schemeClr val="tx1"/>
                </a:solidFill>
              </a:rPr>
              <a:t> PUMK </a:t>
            </a:r>
            <a:r>
              <a:rPr lang="en-ID" sz="1500" dirty="0" err="1">
                <a:solidFill>
                  <a:schemeClr val="tx1"/>
                </a:solidFill>
              </a:rPr>
              <a:t>kepada</a:t>
            </a:r>
            <a:r>
              <a:rPr lang="en-ID" sz="1500" dirty="0">
                <a:solidFill>
                  <a:schemeClr val="tx1"/>
                </a:solidFill>
              </a:rPr>
              <a:t> Kementerian </a:t>
            </a:r>
            <a:r>
              <a:rPr lang="en-ID" sz="1500" dirty="0" err="1">
                <a:solidFill>
                  <a:schemeClr val="tx1"/>
                </a:solidFill>
              </a:rPr>
              <a:t>Koperasi</a:t>
            </a:r>
            <a:r>
              <a:rPr lang="en-ID" sz="1500" dirty="0">
                <a:solidFill>
                  <a:schemeClr val="tx1"/>
                </a:solidFill>
              </a:rPr>
              <a:t> dan UKM </a:t>
            </a:r>
            <a:r>
              <a:rPr lang="en-ID" sz="1500" dirty="0" err="1">
                <a:solidFill>
                  <a:schemeClr val="tx1"/>
                </a:solidFill>
              </a:rPr>
              <a:t>cq</a:t>
            </a:r>
            <a:r>
              <a:rPr lang="en-ID" sz="1500" dirty="0">
                <a:solidFill>
                  <a:schemeClr val="tx1"/>
                </a:solidFill>
              </a:rPr>
              <a:t>. </a:t>
            </a:r>
            <a:r>
              <a:rPr lang="en-ID" sz="1500" dirty="0" err="1">
                <a:solidFill>
                  <a:schemeClr val="tx1"/>
                </a:solidFill>
              </a:rPr>
              <a:t>Deputi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Bidang</a:t>
            </a:r>
            <a:r>
              <a:rPr lang="en-ID" sz="1500" dirty="0">
                <a:solidFill>
                  <a:schemeClr val="tx1"/>
                </a:solidFill>
              </a:rPr>
              <a:t> Usaha </a:t>
            </a:r>
            <a:r>
              <a:rPr lang="en-ID" sz="1500" dirty="0" err="1">
                <a:solidFill>
                  <a:schemeClr val="tx1"/>
                </a:solidFill>
              </a:rPr>
              <a:t>Mikro</a:t>
            </a:r>
            <a:r>
              <a:rPr lang="en-ID" sz="1500" dirty="0">
                <a:solidFill>
                  <a:schemeClr val="tx1"/>
                </a:solidFill>
              </a:rPr>
              <a:t>.</a:t>
            </a:r>
          </a:p>
          <a:p>
            <a:pPr marL="179388" indent="-179388" algn="just">
              <a:buAutoNum type="arabicPeriod" startAt="3"/>
              <a:tabLst>
                <a:tab pos="268288" algn="l"/>
              </a:tabLst>
            </a:pPr>
            <a:r>
              <a:rPr lang="en-ID" sz="1500" dirty="0">
                <a:solidFill>
                  <a:schemeClr val="tx1"/>
                </a:solidFill>
              </a:rPr>
              <a:t>Kementerian </a:t>
            </a:r>
            <a:r>
              <a:rPr lang="en-ID" sz="1500" dirty="0" err="1">
                <a:solidFill>
                  <a:schemeClr val="tx1"/>
                </a:solidFill>
              </a:rPr>
              <a:t>Koperasi</a:t>
            </a:r>
            <a:r>
              <a:rPr lang="en-ID" sz="1500" dirty="0">
                <a:solidFill>
                  <a:schemeClr val="tx1"/>
                </a:solidFill>
              </a:rPr>
              <a:t> dan UKM </a:t>
            </a:r>
            <a:r>
              <a:rPr lang="en-ID" sz="1500" dirty="0" err="1">
                <a:solidFill>
                  <a:schemeClr val="tx1"/>
                </a:solidFill>
              </a:rPr>
              <a:t>cq</a:t>
            </a:r>
            <a:r>
              <a:rPr lang="en-ID" sz="1500" dirty="0">
                <a:solidFill>
                  <a:schemeClr val="tx1"/>
                </a:solidFill>
              </a:rPr>
              <a:t>. </a:t>
            </a:r>
            <a:r>
              <a:rPr lang="en-ID" sz="1500" dirty="0" err="1">
                <a:solidFill>
                  <a:schemeClr val="tx1"/>
                </a:solidFill>
              </a:rPr>
              <a:t>Deputi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Bidang</a:t>
            </a:r>
            <a:r>
              <a:rPr lang="en-ID" sz="1500" dirty="0">
                <a:solidFill>
                  <a:schemeClr val="tx1"/>
                </a:solidFill>
              </a:rPr>
              <a:t> Usaha </a:t>
            </a:r>
            <a:r>
              <a:rPr lang="en-ID" sz="1500" dirty="0" err="1">
                <a:solidFill>
                  <a:schemeClr val="tx1"/>
                </a:solidFill>
              </a:rPr>
              <a:t>Mikro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melakukan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identifikasi</a:t>
            </a:r>
            <a:r>
              <a:rPr lang="en-ID" sz="1500" dirty="0">
                <a:solidFill>
                  <a:schemeClr val="tx1"/>
                </a:solidFill>
              </a:rPr>
              <a:t>/</a:t>
            </a:r>
            <a:r>
              <a:rPr lang="en-ID" sz="1500" dirty="0" err="1">
                <a:solidFill>
                  <a:schemeClr val="tx1"/>
                </a:solidFill>
              </a:rPr>
              <a:t>seleksi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maslah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hukum</a:t>
            </a:r>
            <a:r>
              <a:rPr lang="en-ID" sz="1500" dirty="0">
                <a:solidFill>
                  <a:schemeClr val="tx1"/>
                </a:solidFill>
              </a:rPr>
              <a:t> PUMK.</a:t>
            </a:r>
          </a:p>
          <a:p>
            <a:pPr marL="179388" indent="-179388" algn="just">
              <a:buAutoNum type="arabicPeriod" startAt="3"/>
              <a:tabLst>
                <a:tab pos="268288" algn="l"/>
              </a:tabLst>
            </a:pPr>
            <a:r>
              <a:rPr lang="en-ID" sz="1500" dirty="0">
                <a:solidFill>
                  <a:schemeClr val="tx1"/>
                </a:solidFill>
              </a:rPr>
              <a:t>Jika </a:t>
            </a:r>
            <a:r>
              <a:rPr lang="en-ID" sz="1500" dirty="0" err="1">
                <a:solidFill>
                  <a:schemeClr val="tx1"/>
                </a:solidFill>
              </a:rPr>
              <a:t>hasil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identifikasi</a:t>
            </a:r>
            <a:r>
              <a:rPr lang="en-ID" sz="1500" dirty="0">
                <a:solidFill>
                  <a:schemeClr val="tx1"/>
                </a:solidFill>
              </a:rPr>
              <a:t>/</a:t>
            </a:r>
            <a:r>
              <a:rPr lang="en-ID" sz="1500" dirty="0" err="1">
                <a:solidFill>
                  <a:schemeClr val="tx1"/>
                </a:solidFill>
              </a:rPr>
              <a:t>seleksi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masalah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hkum</a:t>
            </a:r>
            <a:r>
              <a:rPr lang="en-ID" sz="1500" dirty="0">
                <a:solidFill>
                  <a:schemeClr val="tx1"/>
                </a:solidFill>
              </a:rPr>
              <a:t> PUMK </a:t>
            </a:r>
            <a:r>
              <a:rPr lang="en-ID" sz="1500" dirty="0" err="1">
                <a:solidFill>
                  <a:schemeClr val="tx1"/>
                </a:solidFill>
              </a:rPr>
              <a:t>memenuhi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syarat</a:t>
            </a:r>
            <a:r>
              <a:rPr lang="en-ID" sz="1500" dirty="0">
                <a:solidFill>
                  <a:schemeClr val="tx1"/>
                </a:solidFill>
              </a:rPr>
              <a:t> dan </a:t>
            </a:r>
            <a:r>
              <a:rPr lang="en-ID" sz="1500" dirty="0" err="1">
                <a:solidFill>
                  <a:schemeClr val="tx1"/>
                </a:solidFill>
              </a:rPr>
              <a:t>sesuai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lingkup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masalah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hukum</a:t>
            </a:r>
            <a:r>
              <a:rPr lang="en-ID" sz="1500" dirty="0">
                <a:solidFill>
                  <a:schemeClr val="tx1"/>
                </a:solidFill>
              </a:rPr>
              <a:t>, </a:t>
            </a:r>
            <a:r>
              <a:rPr lang="en-ID" sz="1500" dirty="0" err="1">
                <a:solidFill>
                  <a:schemeClr val="tx1"/>
                </a:solidFill>
              </a:rPr>
              <a:t>maka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permohonan</a:t>
            </a:r>
            <a:r>
              <a:rPr lang="en-ID" sz="1500" dirty="0">
                <a:solidFill>
                  <a:schemeClr val="tx1"/>
                </a:solidFill>
              </a:rPr>
              <a:t> PUMK </a:t>
            </a:r>
            <a:r>
              <a:rPr lang="en-ID" sz="1500" dirty="0" err="1">
                <a:solidFill>
                  <a:schemeClr val="tx1"/>
                </a:solidFill>
              </a:rPr>
              <a:t>dilajutkan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melalui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kegiatan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koordinasi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dalam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rangka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Layanan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Bantuan</a:t>
            </a:r>
            <a:r>
              <a:rPr lang="en-ID" sz="1500" dirty="0">
                <a:solidFill>
                  <a:schemeClr val="tx1"/>
                </a:solidFill>
              </a:rPr>
              <a:t> dan </a:t>
            </a:r>
            <a:r>
              <a:rPr lang="en-ID" sz="1500" dirty="0" err="1">
                <a:solidFill>
                  <a:schemeClr val="tx1"/>
                </a:solidFill>
              </a:rPr>
              <a:t>Pendampingan</a:t>
            </a:r>
            <a:r>
              <a:rPr lang="en-ID" sz="1500" dirty="0">
                <a:solidFill>
                  <a:schemeClr val="tx1"/>
                </a:solidFill>
              </a:rPr>
              <a:t> Hukum </a:t>
            </a:r>
            <a:r>
              <a:rPr lang="en-ID" sz="1500" dirty="0" err="1">
                <a:solidFill>
                  <a:schemeClr val="tx1"/>
                </a:solidFill>
              </a:rPr>
              <a:t>bagi</a:t>
            </a:r>
            <a:r>
              <a:rPr lang="en-ID" sz="1500" dirty="0">
                <a:solidFill>
                  <a:schemeClr val="tx1"/>
                </a:solidFill>
              </a:rPr>
              <a:t> PUMK.</a:t>
            </a:r>
          </a:p>
          <a:p>
            <a:pPr marL="179388" indent="-179388" algn="just">
              <a:buAutoNum type="arabicPeriod" startAt="3"/>
              <a:tabLst>
                <a:tab pos="268288" algn="l"/>
              </a:tabLst>
            </a:pPr>
            <a:r>
              <a:rPr lang="en-ID" sz="1500" dirty="0">
                <a:solidFill>
                  <a:schemeClr val="tx1"/>
                </a:solidFill>
              </a:rPr>
              <a:t>Jika </a:t>
            </a:r>
            <a:r>
              <a:rPr lang="en-ID" sz="1500" dirty="0" err="1">
                <a:solidFill>
                  <a:schemeClr val="tx1"/>
                </a:solidFill>
              </a:rPr>
              <a:t>hasil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identifikasi</a:t>
            </a:r>
            <a:r>
              <a:rPr lang="en-ID" sz="1500" dirty="0">
                <a:solidFill>
                  <a:schemeClr val="tx1"/>
                </a:solidFill>
              </a:rPr>
              <a:t>/</a:t>
            </a:r>
            <a:r>
              <a:rPr lang="en-ID" sz="1500" dirty="0" err="1">
                <a:solidFill>
                  <a:schemeClr val="tx1"/>
                </a:solidFill>
              </a:rPr>
              <a:t>seleksi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masalah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hukum</a:t>
            </a:r>
            <a:r>
              <a:rPr lang="en-ID" sz="1500" dirty="0">
                <a:solidFill>
                  <a:schemeClr val="tx1"/>
                </a:solidFill>
              </a:rPr>
              <a:t> PUMK </a:t>
            </a:r>
            <a:r>
              <a:rPr lang="en-ID" sz="1500" dirty="0" err="1">
                <a:solidFill>
                  <a:schemeClr val="tx1"/>
                </a:solidFill>
              </a:rPr>
              <a:t>tidak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memenuhi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syarat</a:t>
            </a:r>
            <a:r>
              <a:rPr lang="en-ID" sz="1500" dirty="0">
                <a:solidFill>
                  <a:schemeClr val="tx1"/>
                </a:solidFill>
              </a:rPr>
              <a:t> dan </a:t>
            </a:r>
            <a:r>
              <a:rPr lang="en-ID" sz="1500" dirty="0" err="1">
                <a:solidFill>
                  <a:schemeClr val="tx1"/>
                </a:solidFill>
              </a:rPr>
              <a:t>lingkup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maslah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hukum</a:t>
            </a:r>
            <a:r>
              <a:rPr lang="en-ID" sz="1500" dirty="0">
                <a:solidFill>
                  <a:schemeClr val="tx1"/>
                </a:solidFill>
              </a:rPr>
              <a:t>, </a:t>
            </a:r>
            <a:r>
              <a:rPr lang="en-ID" sz="1500" dirty="0" err="1">
                <a:solidFill>
                  <a:schemeClr val="tx1"/>
                </a:solidFill>
              </a:rPr>
              <a:t>maka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permohonan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dikembalikan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kepada</a:t>
            </a:r>
            <a:r>
              <a:rPr lang="en-ID" sz="1500" dirty="0">
                <a:solidFill>
                  <a:schemeClr val="tx1"/>
                </a:solidFill>
              </a:rPr>
              <a:t> PUMK.</a:t>
            </a:r>
          </a:p>
          <a:p>
            <a:pPr marL="179388" indent="-179388" algn="just">
              <a:buAutoNum type="arabicPeriod" startAt="3"/>
              <a:tabLst>
                <a:tab pos="268288" algn="l"/>
              </a:tabLst>
            </a:pPr>
            <a:r>
              <a:rPr lang="en-ID" sz="1500" dirty="0">
                <a:solidFill>
                  <a:schemeClr val="tx1"/>
                </a:solidFill>
              </a:rPr>
              <a:t>Hasil </a:t>
            </a:r>
            <a:r>
              <a:rPr lang="en-ID" sz="1500" dirty="0" err="1">
                <a:solidFill>
                  <a:schemeClr val="tx1"/>
                </a:solidFill>
              </a:rPr>
              <a:t>koordinasi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dituangkan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dalam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bentuk</a:t>
            </a:r>
            <a:r>
              <a:rPr lang="en-ID" sz="1500" dirty="0">
                <a:solidFill>
                  <a:schemeClr val="tx1"/>
                </a:solidFill>
              </a:rPr>
              <a:t> Surat Keputusan </a:t>
            </a:r>
            <a:r>
              <a:rPr lang="en-ID" sz="1500" dirty="0" err="1">
                <a:solidFill>
                  <a:schemeClr val="tx1"/>
                </a:solidFill>
              </a:rPr>
              <a:t>Tentang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Pelaksanaan</a:t>
            </a:r>
            <a:r>
              <a:rPr lang="en-ID" sz="1500" dirty="0">
                <a:solidFill>
                  <a:schemeClr val="tx1"/>
                </a:solidFill>
              </a:rPr>
              <a:t> LBPH-PUMK.</a:t>
            </a:r>
          </a:p>
          <a:p>
            <a:pPr marL="179388" indent="-179388" algn="just">
              <a:buAutoNum type="arabicPeriod" startAt="3"/>
              <a:tabLst>
                <a:tab pos="268288" algn="l"/>
              </a:tabLst>
            </a:pPr>
            <a:r>
              <a:rPr lang="en-ID" sz="1500" dirty="0" err="1">
                <a:solidFill>
                  <a:schemeClr val="tx1"/>
                </a:solidFill>
              </a:rPr>
              <a:t>Berdasarkan</a:t>
            </a:r>
            <a:r>
              <a:rPr lang="en-ID" sz="1500" dirty="0">
                <a:solidFill>
                  <a:schemeClr val="tx1"/>
                </a:solidFill>
              </a:rPr>
              <a:t> Surat Keputusan </a:t>
            </a:r>
            <a:r>
              <a:rPr lang="en-ID" sz="1500" dirty="0" err="1">
                <a:solidFill>
                  <a:schemeClr val="tx1"/>
                </a:solidFill>
              </a:rPr>
              <a:t>Pelaksana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Layanan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melakukan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aksi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pelaksanaan</a:t>
            </a:r>
            <a:r>
              <a:rPr lang="en-ID" sz="1500" dirty="0">
                <a:solidFill>
                  <a:schemeClr val="tx1"/>
                </a:solidFill>
              </a:rPr>
              <a:t> LBPH </a:t>
            </a:r>
            <a:r>
              <a:rPr lang="en-ID" sz="1500" dirty="0" err="1">
                <a:solidFill>
                  <a:schemeClr val="tx1"/>
                </a:solidFill>
              </a:rPr>
              <a:t>bagi</a:t>
            </a:r>
            <a:r>
              <a:rPr lang="en-ID" sz="1500" dirty="0">
                <a:solidFill>
                  <a:schemeClr val="tx1"/>
                </a:solidFill>
              </a:rPr>
              <a:t> PUMK. </a:t>
            </a:r>
          </a:p>
          <a:p>
            <a:pPr marL="179388" indent="-179388" algn="just">
              <a:buAutoNum type="arabicPeriod" startAt="3"/>
              <a:tabLst>
                <a:tab pos="268288" algn="l"/>
              </a:tabLst>
            </a:pPr>
            <a:r>
              <a:rPr lang="en-ID" sz="1500" dirty="0" err="1">
                <a:solidFill>
                  <a:schemeClr val="tx1"/>
                </a:solidFill>
              </a:rPr>
              <a:t>Pelaksana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Layanan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melaporkan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hasil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pelaksanaan</a:t>
            </a:r>
            <a:r>
              <a:rPr lang="en-ID" sz="1500" dirty="0">
                <a:solidFill>
                  <a:schemeClr val="tx1"/>
                </a:solidFill>
              </a:rPr>
              <a:t> LBPH-PUMK </a:t>
            </a:r>
            <a:r>
              <a:rPr lang="en-ID" sz="1500" dirty="0" err="1">
                <a:solidFill>
                  <a:schemeClr val="tx1"/>
                </a:solidFill>
              </a:rPr>
              <a:t>kepada</a:t>
            </a:r>
            <a:r>
              <a:rPr lang="en-ID" sz="1500" dirty="0">
                <a:solidFill>
                  <a:schemeClr val="tx1"/>
                </a:solidFill>
              </a:rPr>
              <a:t> Kementerian KUKM </a:t>
            </a:r>
            <a:r>
              <a:rPr lang="en-ID" sz="1500" dirty="0" err="1">
                <a:solidFill>
                  <a:schemeClr val="tx1"/>
                </a:solidFill>
              </a:rPr>
              <a:t>cq</a:t>
            </a:r>
            <a:r>
              <a:rPr lang="en-ID" sz="1500" dirty="0">
                <a:solidFill>
                  <a:schemeClr val="tx1"/>
                </a:solidFill>
              </a:rPr>
              <a:t>. </a:t>
            </a:r>
            <a:r>
              <a:rPr lang="en-ID" sz="1500" dirty="0" err="1">
                <a:solidFill>
                  <a:schemeClr val="tx1"/>
                </a:solidFill>
              </a:rPr>
              <a:t>Deputi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Bidang</a:t>
            </a:r>
            <a:r>
              <a:rPr lang="en-ID" sz="1500" dirty="0">
                <a:solidFill>
                  <a:schemeClr val="tx1"/>
                </a:solidFill>
              </a:rPr>
              <a:t> Usaha </a:t>
            </a:r>
            <a:r>
              <a:rPr lang="en-ID" sz="1500" dirty="0" err="1">
                <a:solidFill>
                  <a:schemeClr val="tx1"/>
                </a:solidFill>
              </a:rPr>
              <a:t>Mikro</a:t>
            </a:r>
            <a:r>
              <a:rPr lang="en-ID" sz="15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D9713C-E2A5-4E3B-AF12-A66FEE25D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25" y="1742173"/>
            <a:ext cx="5647886" cy="4959729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E61CA870-2408-45FD-BE4E-18C0FE8657EF}"/>
              </a:ext>
            </a:extLst>
          </p:cNvPr>
          <p:cNvSpPr txBox="1"/>
          <p:nvPr/>
        </p:nvSpPr>
        <p:spPr>
          <a:xfrm>
            <a:off x="16467" y="1125132"/>
            <a:ext cx="37951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MEKANISME LAYANAN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6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93C4AB6E-A39A-4B36-AE14-C2A410D10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" y="10165"/>
            <a:ext cx="12191332" cy="6847835"/>
          </a:xfrm>
          <a:prstGeom prst="rect">
            <a:avLst/>
          </a:prstGeom>
        </p:spPr>
      </p:pic>
      <p:sp>
        <p:nvSpPr>
          <p:cNvPr id="70" name="Slide Number Placeholder 3">
            <a:extLst>
              <a:ext uri="{FF2B5EF4-FFF2-40B4-BE49-F238E27FC236}">
                <a16:creationId xmlns:a16="http://schemas.microsoft.com/office/drawing/2014/main" id="{25C834C5-68C4-4250-8127-DA499BB0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23102" y="6492877"/>
            <a:ext cx="592899" cy="365125"/>
          </a:xfrm>
        </p:spPr>
        <p:txBody>
          <a:bodyPr/>
          <a:lstStyle/>
          <a:p>
            <a:endParaRPr lang="en-ID" sz="1400" b="1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AADF5B-7DF8-4E46-B6EC-FF54E4DD0161}"/>
              </a:ext>
            </a:extLst>
          </p:cNvPr>
          <p:cNvGrpSpPr/>
          <p:nvPr/>
        </p:nvGrpSpPr>
        <p:grpSpPr>
          <a:xfrm>
            <a:off x="379787" y="2236805"/>
            <a:ext cx="4201837" cy="4313864"/>
            <a:chOff x="9814514" y="1200679"/>
            <a:chExt cx="2414927" cy="2599607"/>
          </a:xfrm>
        </p:grpSpPr>
        <p:sp>
          <p:nvSpPr>
            <p:cNvPr id="15" name="Pentagon 15">
              <a:extLst>
                <a:ext uri="{FF2B5EF4-FFF2-40B4-BE49-F238E27FC236}">
                  <a16:creationId xmlns:a16="http://schemas.microsoft.com/office/drawing/2014/main" id="{23983760-689C-42DE-8EA2-FD71F3DDCDE7}"/>
                </a:ext>
              </a:extLst>
            </p:cNvPr>
            <p:cNvSpPr/>
            <p:nvPr/>
          </p:nvSpPr>
          <p:spPr>
            <a:xfrm rot="5400000">
              <a:off x="9804731" y="1413017"/>
              <a:ext cx="2397052" cy="2377486"/>
            </a:xfrm>
            <a:prstGeom prst="homePlate">
              <a:avLst>
                <a:gd name="adj" fmla="val 11945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3D4F3AD-42CA-4F85-8057-B34E865CE91A}"/>
                </a:ext>
              </a:extLst>
            </p:cNvPr>
            <p:cNvSpPr/>
            <p:nvPr/>
          </p:nvSpPr>
          <p:spPr>
            <a:xfrm>
              <a:off x="10074461" y="1200679"/>
              <a:ext cx="1969623" cy="545086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BCBFD9-D9D4-4222-9209-03943CA175D0}"/>
                </a:ext>
              </a:extLst>
            </p:cNvPr>
            <p:cNvSpPr txBox="1"/>
            <p:nvPr/>
          </p:nvSpPr>
          <p:spPr>
            <a:xfrm>
              <a:off x="10105696" y="1288973"/>
              <a:ext cx="1798630" cy="427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spc="50" dirty="0" err="1">
                  <a:solidFill>
                    <a:schemeClr val="bg1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Kegiatan</a:t>
              </a:r>
              <a:endParaRPr lang="en-US" sz="2400" b="1" spc="50" dirty="0">
                <a:solidFill>
                  <a:schemeClr val="bg1"/>
                </a:solidFill>
                <a:ea typeface="Ebrima" panose="02000000000000000000" pitchFamily="2" charset="0"/>
                <a:cs typeface="Segoe UI" panose="020B0502040204020203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400" b="1" spc="50" dirty="0">
                  <a:solidFill>
                    <a:schemeClr val="bg1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LBPH-PUMK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0633B1-03E8-4CF9-ACAD-14351E1BA19E}"/>
                </a:ext>
              </a:extLst>
            </p:cNvPr>
            <p:cNvSpPr txBox="1"/>
            <p:nvPr/>
          </p:nvSpPr>
          <p:spPr>
            <a:xfrm>
              <a:off x="9886996" y="2551744"/>
              <a:ext cx="2296366" cy="1057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D" dirty="0" err="1">
                  <a:solidFill>
                    <a:srgbClr val="25616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Kegiatan</a:t>
              </a:r>
              <a:r>
                <a:rPr lang="en-ID" dirty="0">
                  <a:solidFill>
                    <a:srgbClr val="25616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LBPH-PUMK </a:t>
              </a:r>
              <a:r>
                <a:rPr lang="en-ID" dirty="0" err="1">
                  <a:solidFill>
                    <a:srgbClr val="25616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dimaksudkan</a:t>
              </a:r>
              <a:r>
                <a:rPr lang="en-ID" dirty="0">
                  <a:solidFill>
                    <a:srgbClr val="25616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ID" dirty="0" err="1">
                  <a:solidFill>
                    <a:srgbClr val="25616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untuk</a:t>
              </a:r>
              <a:r>
                <a:rPr lang="en-ID" dirty="0">
                  <a:solidFill>
                    <a:srgbClr val="25616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ID" dirty="0" err="1">
                  <a:solidFill>
                    <a:srgbClr val="25616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membantu</a:t>
              </a:r>
              <a:r>
                <a:rPr lang="en-ID" dirty="0">
                  <a:solidFill>
                    <a:srgbClr val="25616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ID" dirty="0" err="1">
                  <a:solidFill>
                    <a:srgbClr val="25616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penyelesaian</a:t>
              </a:r>
              <a:r>
                <a:rPr lang="en-ID" dirty="0">
                  <a:solidFill>
                    <a:srgbClr val="25616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ID" dirty="0" err="1">
                  <a:solidFill>
                    <a:srgbClr val="25616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masalah</a:t>
              </a:r>
              <a:r>
                <a:rPr lang="en-ID" dirty="0">
                  <a:solidFill>
                    <a:srgbClr val="25616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ID" dirty="0" err="1">
                  <a:solidFill>
                    <a:srgbClr val="25616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hukum</a:t>
              </a:r>
              <a:r>
                <a:rPr lang="en-ID" dirty="0">
                  <a:solidFill>
                    <a:srgbClr val="25616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yang </a:t>
              </a:r>
              <a:r>
                <a:rPr lang="en-ID" dirty="0" err="1">
                  <a:solidFill>
                    <a:srgbClr val="25616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berkaitan</a:t>
              </a:r>
              <a:r>
                <a:rPr lang="en-ID" dirty="0">
                  <a:solidFill>
                    <a:srgbClr val="25616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ID" dirty="0" err="1">
                  <a:solidFill>
                    <a:srgbClr val="25616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dengan</a:t>
              </a:r>
              <a:r>
                <a:rPr lang="en-ID" dirty="0">
                  <a:solidFill>
                    <a:srgbClr val="25616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Usaha dan </a:t>
              </a:r>
              <a:r>
                <a:rPr lang="en-ID" dirty="0" err="1">
                  <a:solidFill>
                    <a:srgbClr val="25616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peningkatan</a:t>
              </a:r>
              <a:r>
                <a:rPr lang="en-ID" dirty="0">
                  <a:solidFill>
                    <a:srgbClr val="25616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ID" dirty="0" err="1">
                  <a:solidFill>
                    <a:srgbClr val="25616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literasi</a:t>
              </a:r>
              <a:r>
                <a:rPr lang="en-ID" dirty="0">
                  <a:solidFill>
                    <a:srgbClr val="25616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ID" dirty="0" err="1">
                  <a:solidFill>
                    <a:srgbClr val="25616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hukum</a:t>
              </a:r>
              <a:r>
                <a:rPr lang="en-ID" dirty="0">
                  <a:solidFill>
                    <a:srgbClr val="25616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ID" dirty="0" err="1">
                  <a:solidFill>
                    <a:srgbClr val="25616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bagi</a:t>
              </a:r>
              <a:r>
                <a:rPr lang="en-ID" dirty="0">
                  <a:solidFill>
                    <a:srgbClr val="25616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PUMK.</a:t>
              </a:r>
              <a:endParaRPr lang="en-ID" dirty="0">
                <a:solidFill>
                  <a:srgbClr val="25616B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6365BF4-BC37-4305-B488-3EB2E4EE74F3}"/>
                </a:ext>
              </a:extLst>
            </p:cNvPr>
            <p:cNvGrpSpPr/>
            <p:nvPr/>
          </p:nvGrpSpPr>
          <p:grpSpPr>
            <a:xfrm>
              <a:off x="10065821" y="1793803"/>
              <a:ext cx="2163620" cy="710991"/>
              <a:chOff x="79900" y="2160091"/>
              <a:chExt cx="2163620" cy="710991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782BB3-418D-4B99-BF0C-C18E7BEE0C50}"/>
                  </a:ext>
                </a:extLst>
              </p:cNvPr>
              <p:cNvSpPr txBox="1"/>
              <p:nvPr/>
            </p:nvSpPr>
            <p:spPr>
              <a:xfrm>
                <a:off x="781160" y="2484620"/>
                <a:ext cx="1462360" cy="386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    500 UMK (</a:t>
                </a:r>
                <a:r>
                  <a:rPr lang="en-US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Layanan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)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2.400 </a:t>
                </a:r>
                <a:r>
                  <a:rPr lang="en-US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UMi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 (</a:t>
                </a:r>
                <a:r>
                  <a:rPr lang="en-US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Sosialisasi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)</a:t>
                </a:r>
                <a:endParaRPr lang="en-ID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9CEE51D-D7E3-4EEE-9C86-52E46B7BE121}"/>
                  </a:ext>
                </a:extLst>
              </p:cNvPr>
              <p:cNvGrpSpPr/>
              <p:nvPr/>
            </p:nvGrpSpPr>
            <p:grpSpPr>
              <a:xfrm>
                <a:off x="79900" y="2160091"/>
                <a:ext cx="2055030" cy="673579"/>
                <a:chOff x="-1955624" y="2250624"/>
                <a:chExt cx="2055030" cy="673579"/>
              </a:xfrm>
            </p:grpSpPr>
            <p:pic>
              <p:nvPicPr>
                <p:cNvPr id="22" name="Picture 2" descr="Goals concept Royalty Free Vector Image - VectorStock">
                  <a:extLst>
                    <a:ext uri="{FF2B5EF4-FFF2-40B4-BE49-F238E27FC236}">
                      <a16:creationId xmlns:a16="http://schemas.microsoft.com/office/drawing/2014/main" id="{6192ECD9-0589-47F3-AC0E-408A9CE7C9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044" t="10254" r="4682" b="21111"/>
                <a:stretch/>
              </p:blipFill>
              <p:spPr bwMode="auto">
                <a:xfrm>
                  <a:off x="-1955624" y="2405832"/>
                  <a:ext cx="703487" cy="5183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80F5235-F1A5-4825-A564-96D96C3B44E8}"/>
                    </a:ext>
                  </a:extLst>
                </p:cNvPr>
                <p:cNvSpPr txBox="1"/>
                <p:nvPr/>
              </p:nvSpPr>
              <p:spPr>
                <a:xfrm>
                  <a:off x="-1273576" y="2250624"/>
                  <a:ext cx="1372982" cy="2857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Target : 2.900 UMK</a:t>
                  </a:r>
                  <a:r>
                    <a:rPr lang="en-US" sz="1600" b="1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 </a:t>
                  </a:r>
                </a:p>
              </p:txBody>
            </p:sp>
          </p:grp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759BB42-CA33-4050-8E90-E06CC5768DBB}"/>
              </a:ext>
            </a:extLst>
          </p:cNvPr>
          <p:cNvGrpSpPr/>
          <p:nvPr/>
        </p:nvGrpSpPr>
        <p:grpSpPr>
          <a:xfrm>
            <a:off x="8148178" y="3221055"/>
            <a:ext cx="3409021" cy="2923307"/>
            <a:chOff x="571454" y="3951285"/>
            <a:chExt cx="2304304" cy="188965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8DE7C7A-3B90-48DB-AE4E-EA5176198BD0}"/>
                </a:ext>
              </a:extLst>
            </p:cNvPr>
            <p:cNvGrpSpPr/>
            <p:nvPr/>
          </p:nvGrpSpPr>
          <p:grpSpPr>
            <a:xfrm>
              <a:off x="813306" y="3951285"/>
              <a:ext cx="2019352" cy="943538"/>
              <a:chOff x="614020" y="4099655"/>
              <a:chExt cx="2019352" cy="943538"/>
            </a:xfrm>
          </p:grpSpPr>
          <p:pic>
            <p:nvPicPr>
              <p:cNvPr id="40" name="Picture 4" descr="Flag on map line icon goal destination sign Vector Image">
                <a:extLst>
                  <a:ext uri="{FF2B5EF4-FFF2-40B4-BE49-F238E27FC236}">
                    <a16:creationId xmlns:a16="http://schemas.microsoft.com/office/drawing/2014/main" id="{03D30B83-D0AB-46B2-B036-846BF87140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57" t="12368" r="24144" b="19798"/>
              <a:stretch/>
            </p:blipFill>
            <p:spPr bwMode="auto">
              <a:xfrm>
                <a:off x="614020" y="4184305"/>
                <a:ext cx="760457" cy="8480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3493938-0ABE-4549-8134-0889D306C884}"/>
                  </a:ext>
                </a:extLst>
              </p:cNvPr>
              <p:cNvSpPr txBox="1"/>
              <p:nvPr/>
            </p:nvSpPr>
            <p:spPr>
              <a:xfrm>
                <a:off x="1426110" y="4099655"/>
                <a:ext cx="1207262" cy="943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5000"/>
                  </a:lnSpc>
                </a:pPr>
                <a:r>
                  <a:rPr lang="en-US" sz="5400" b="1" dirty="0">
                    <a:solidFill>
                      <a:srgbClr val="25616B"/>
                    </a:solidFill>
                  </a:rPr>
                  <a:t>34 </a:t>
                </a:r>
              </a:p>
              <a:p>
                <a:pPr>
                  <a:lnSpc>
                    <a:spcPct val="75000"/>
                  </a:lnSpc>
                </a:pPr>
                <a:r>
                  <a:rPr lang="en-US" b="1" dirty="0" err="1">
                    <a:solidFill>
                      <a:srgbClr val="25616B"/>
                    </a:solidFill>
                  </a:rPr>
                  <a:t>Provinsi</a:t>
                </a:r>
                <a:r>
                  <a:rPr lang="en-US" b="1" dirty="0">
                    <a:solidFill>
                      <a:srgbClr val="25616B"/>
                    </a:solidFill>
                  </a:rPr>
                  <a:t>/ </a:t>
                </a:r>
                <a:r>
                  <a:rPr lang="en-US" b="1" dirty="0" err="1">
                    <a:solidFill>
                      <a:srgbClr val="25616B"/>
                    </a:solidFill>
                  </a:rPr>
                  <a:t>Kab</a:t>
                </a:r>
                <a:r>
                  <a:rPr lang="en-US" b="1" dirty="0">
                    <a:solidFill>
                      <a:srgbClr val="25616B"/>
                    </a:solidFill>
                  </a:rPr>
                  <a:t>/Kota </a:t>
                </a:r>
                <a:r>
                  <a:rPr lang="en-US" b="1" dirty="0" err="1">
                    <a:solidFill>
                      <a:srgbClr val="25616B"/>
                    </a:solidFill>
                  </a:rPr>
                  <a:t>Selindo</a:t>
                </a:r>
                <a:endParaRPr lang="en-ID" sz="1600" b="1" dirty="0">
                  <a:solidFill>
                    <a:srgbClr val="25616B"/>
                  </a:solidFill>
                </a:endParaRPr>
              </a:p>
            </p:txBody>
          </p: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60D5942-8B9A-4FE4-85B4-E359CF9B8B90}"/>
                </a:ext>
              </a:extLst>
            </p:cNvPr>
            <p:cNvSpPr/>
            <p:nvPr/>
          </p:nvSpPr>
          <p:spPr>
            <a:xfrm>
              <a:off x="571454" y="4918070"/>
              <a:ext cx="2304304" cy="26062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KOLABORASI</a:t>
              </a:r>
              <a:endParaRPr lang="en-ID" sz="2000" b="1" dirty="0"/>
            </a:p>
          </p:txBody>
        </p:sp>
        <p:sp>
          <p:nvSpPr>
            <p:cNvPr id="37" name="object 80">
              <a:extLst>
                <a:ext uri="{FF2B5EF4-FFF2-40B4-BE49-F238E27FC236}">
                  <a16:creationId xmlns:a16="http://schemas.microsoft.com/office/drawing/2014/main" id="{71975C60-19C5-4E21-814E-BDCDBC4E59FB}"/>
                </a:ext>
              </a:extLst>
            </p:cNvPr>
            <p:cNvSpPr txBox="1"/>
            <p:nvPr/>
          </p:nvSpPr>
          <p:spPr>
            <a:xfrm>
              <a:off x="571454" y="5183490"/>
              <a:ext cx="2304304" cy="65745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35560" rIns="0" bIns="0">
              <a:spAutoFit/>
            </a:bodyPr>
            <a:lstStyle/>
            <a:p>
              <a:pPr algn="ctr">
                <a:spcBef>
                  <a:spcPts val="280"/>
                </a:spcBef>
                <a:defRPr/>
              </a:pPr>
              <a:r>
                <a:rPr lang="fi-FI" sz="1600" b="1" spc="-5" dirty="0">
                  <a:solidFill>
                    <a:srgbClr val="25616B"/>
                  </a:solidFill>
                  <a:cs typeface="Arial" panose="020B0604020202020204" pitchFamily="34" charset="0"/>
                </a:rPr>
                <a:t>Kemenkumham, Kemenkeu, Perguruan Tinggi, Dinas Koperasi dan UKM, Lembaga Bantuan Hukum, Advokat, PT.Justika Media.</a:t>
              </a:r>
            </a:p>
          </p:txBody>
        </p:sp>
      </p:grpSp>
      <p:pic>
        <p:nvPicPr>
          <p:cNvPr id="42" name="Picture 2" descr="G:\ \z2-3\3\94.emf">
            <a:extLst>
              <a:ext uri="{FF2B5EF4-FFF2-40B4-BE49-F238E27FC236}">
                <a16:creationId xmlns:a16="http://schemas.microsoft.com/office/drawing/2014/main" id="{1420F213-FE98-47C8-BCD3-8C831EBD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658" y="3228065"/>
            <a:ext cx="1734001" cy="195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FF24552-781B-4FBF-917F-ECAA0B80AFE9}"/>
              </a:ext>
            </a:extLst>
          </p:cNvPr>
          <p:cNvSpPr txBox="1"/>
          <p:nvPr/>
        </p:nvSpPr>
        <p:spPr>
          <a:xfrm>
            <a:off x="379788" y="1401026"/>
            <a:ext cx="37250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SASARAN DAN TARGET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9AE1E7B-479D-41F7-85EE-5827F9812478}"/>
              </a:ext>
            </a:extLst>
          </p:cNvPr>
          <p:cNvSpPr/>
          <p:nvPr/>
        </p:nvSpPr>
        <p:spPr>
          <a:xfrm>
            <a:off x="8067232" y="2180941"/>
            <a:ext cx="3427033" cy="93914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EA9CF96-A7A2-413B-B768-87BFA8A1F32C}"/>
              </a:ext>
            </a:extLst>
          </p:cNvPr>
          <p:cNvSpPr txBox="1"/>
          <p:nvPr/>
        </p:nvSpPr>
        <p:spPr>
          <a:xfrm>
            <a:off x="8200288" y="2368779"/>
            <a:ext cx="3129515" cy="598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spc="50" dirty="0">
                <a:solidFill>
                  <a:schemeClr val="bg1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Lokasi </a:t>
            </a:r>
            <a:r>
              <a:rPr lang="en-US" sz="2400" b="1" spc="50" dirty="0" err="1">
                <a:solidFill>
                  <a:schemeClr val="bg1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Kegiatan</a:t>
            </a:r>
            <a:endParaRPr lang="en-US" sz="2400" b="1" spc="50" dirty="0">
              <a:solidFill>
                <a:schemeClr val="bg1"/>
              </a:solidFill>
              <a:ea typeface="Ebrima" panose="02000000000000000000" pitchFamily="2" charset="0"/>
              <a:cs typeface="Segoe UI" panose="020B050204020402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2400" b="1" spc="50" dirty="0">
                <a:solidFill>
                  <a:schemeClr val="bg1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LBPH-PUMK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313B3A8-D811-44DE-892F-2AD705D54D0E}"/>
              </a:ext>
            </a:extLst>
          </p:cNvPr>
          <p:cNvGrpSpPr/>
          <p:nvPr/>
        </p:nvGrpSpPr>
        <p:grpSpPr>
          <a:xfrm>
            <a:off x="2727783" y="218198"/>
            <a:ext cx="7973906" cy="704130"/>
            <a:chOff x="2727783" y="249798"/>
            <a:chExt cx="7973906" cy="428741"/>
          </a:xfrm>
        </p:grpSpPr>
        <p:sp>
          <p:nvSpPr>
            <p:cNvPr id="57" name="Arrow: Pentagon 56">
              <a:extLst>
                <a:ext uri="{FF2B5EF4-FFF2-40B4-BE49-F238E27FC236}">
                  <a16:creationId xmlns:a16="http://schemas.microsoft.com/office/drawing/2014/main" id="{E2909263-62BE-4D9E-825F-33CEAF7EDC05}"/>
                </a:ext>
              </a:extLst>
            </p:cNvPr>
            <p:cNvSpPr/>
            <p:nvPr/>
          </p:nvSpPr>
          <p:spPr>
            <a:xfrm>
              <a:off x="2948930" y="251149"/>
              <a:ext cx="7752759" cy="410839"/>
            </a:xfrm>
            <a:prstGeom prst="homePlate">
              <a:avLst>
                <a:gd name="adj" fmla="val 32478"/>
              </a:avLst>
            </a:prstGeom>
            <a:solidFill>
              <a:srgbClr val="2561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3600" b="1" dirty="0"/>
                <a:t>P</a:t>
              </a:r>
              <a:r>
                <a:rPr lang="en-US" b="1" dirty="0"/>
                <a:t>ROGRAM/</a:t>
              </a:r>
              <a:r>
                <a:rPr lang="en-US" sz="3200" b="1" dirty="0"/>
                <a:t>K</a:t>
              </a:r>
              <a:r>
                <a:rPr lang="en-US" b="1" dirty="0"/>
                <a:t>EGIATAN </a:t>
              </a:r>
              <a:r>
                <a:rPr lang="en-US" sz="3600" b="1" dirty="0"/>
                <a:t>LBPH-PUMK K</a:t>
              </a:r>
              <a:r>
                <a:rPr lang="en-US" b="1" dirty="0"/>
                <a:t>EMENKOP &amp; UKM</a:t>
              </a:r>
              <a:endParaRPr lang="en-ID" b="1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08CF6F5-C084-4775-8A07-F50DBDD30020}"/>
                </a:ext>
              </a:extLst>
            </p:cNvPr>
            <p:cNvGrpSpPr/>
            <p:nvPr/>
          </p:nvGrpSpPr>
          <p:grpSpPr>
            <a:xfrm>
              <a:off x="2727783" y="249798"/>
              <a:ext cx="124683" cy="428741"/>
              <a:chOff x="2727783" y="219898"/>
              <a:chExt cx="124683" cy="270522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9526075C-CBD7-4249-A325-376CFEF82E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7783" y="223595"/>
                <a:ext cx="0" cy="266825"/>
              </a:xfrm>
              <a:prstGeom prst="line">
                <a:avLst/>
              </a:prstGeom>
              <a:ln w="762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C4B7674-8CC6-4B2D-8729-D7A2DAF855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2466" y="219898"/>
                <a:ext cx="0" cy="266825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82A72F98-FCE3-4FA5-AEF2-8040484AF232}"/>
              </a:ext>
            </a:extLst>
          </p:cNvPr>
          <p:cNvSpPr/>
          <p:nvPr/>
        </p:nvSpPr>
        <p:spPr>
          <a:xfrm>
            <a:off x="5257800" y="1163659"/>
            <a:ext cx="2021325" cy="12204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600" b="1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22078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C97F9E4-9E8C-449F-BC3A-01C1436D0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" y="-29818"/>
            <a:ext cx="12191332" cy="6847835"/>
          </a:xfrm>
          <a:prstGeom prst="rect">
            <a:avLst/>
          </a:prstGeom>
        </p:spPr>
      </p:pic>
      <p:grpSp>
        <p:nvGrpSpPr>
          <p:cNvPr id="23555" name="Group 5">
            <a:extLst>
              <a:ext uri="{FF2B5EF4-FFF2-40B4-BE49-F238E27FC236}">
                <a16:creationId xmlns:a16="http://schemas.microsoft.com/office/drawing/2014/main" id="{28CFD7A4-22E4-4CB5-A28F-7B362B63F5FE}"/>
              </a:ext>
            </a:extLst>
          </p:cNvPr>
          <p:cNvGrpSpPr>
            <a:grpSpLocks/>
          </p:cNvGrpSpPr>
          <p:nvPr/>
        </p:nvGrpSpPr>
        <p:grpSpPr bwMode="auto">
          <a:xfrm>
            <a:off x="2171702" y="5922063"/>
            <a:ext cx="2144713" cy="439738"/>
            <a:chOff x="7072902" y="5684174"/>
            <a:chExt cx="2143985" cy="4398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282CD9F-ED20-4981-B469-624DFF072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072902" y="5684174"/>
              <a:ext cx="439881" cy="43988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014774-CEEA-42D7-8EFD-0991863C526E}"/>
                </a:ext>
              </a:extLst>
            </p:cNvPr>
            <p:cNvSpPr txBox="1"/>
            <p:nvPr/>
          </p:nvSpPr>
          <p:spPr>
            <a:xfrm>
              <a:off x="7512777" y="5769073"/>
              <a:ext cx="1704110" cy="2700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16923" tIns="16923" rIns="16923" bIns="16923" spcCol="19036" anchor="ctr">
              <a:spAutoFit/>
            </a:bodyPr>
            <a:lstStyle/>
            <a:p>
              <a:pPr algn="ctr" defTabSz="412484">
                <a:defRPr/>
              </a:pPr>
              <a:r>
                <a:rPr lang="en-US" sz="1533" b="1" kern="0" dirty="0">
                  <a:solidFill>
                    <a:srgbClr val="D5D5D5">
                      <a:lumMod val="50000"/>
                    </a:srgbClr>
                  </a:solidFill>
                  <a:latin typeface="Helvetica Neue"/>
                  <a:sym typeface="Helvetica Neue"/>
                </a:rPr>
                <a:t>@</a:t>
              </a:r>
              <a:r>
                <a:rPr lang="en-US" sz="1533" b="1" kern="0" dirty="0" err="1">
                  <a:solidFill>
                    <a:srgbClr val="D5D5D5">
                      <a:lumMod val="50000"/>
                    </a:srgbClr>
                  </a:solidFill>
                  <a:latin typeface="Helvetica Neue"/>
                  <a:sym typeface="Helvetica Neue"/>
                </a:rPr>
                <a:t>KemenkopUKM</a:t>
              </a:r>
              <a:endParaRPr lang="en-US" sz="1533" b="1" kern="0" dirty="0">
                <a:solidFill>
                  <a:srgbClr val="D5D5D5">
                    <a:lumMod val="50000"/>
                  </a:srgbClr>
                </a:solidFill>
                <a:latin typeface="Helvetica Neue"/>
                <a:sym typeface="Helvetica Neue"/>
              </a:endParaRPr>
            </a:p>
          </p:txBody>
        </p:sp>
      </p:grpSp>
      <p:grpSp>
        <p:nvGrpSpPr>
          <p:cNvPr id="23556" name="Group 8">
            <a:extLst>
              <a:ext uri="{FF2B5EF4-FFF2-40B4-BE49-F238E27FC236}">
                <a16:creationId xmlns:a16="http://schemas.microsoft.com/office/drawing/2014/main" id="{87599CA4-62FE-4B34-ACA5-5E921AA4BDE1}"/>
              </a:ext>
            </a:extLst>
          </p:cNvPr>
          <p:cNvGrpSpPr>
            <a:grpSpLocks/>
          </p:cNvGrpSpPr>
          <p:nvPr/>
        </p:nvGrpSpPr>
        <p:grpSpPr bwMode="auto">
          <a:xfrm>
            <a:off x="4551365" y="5892252"/>
            <a:ext cx="1995487" cy="430213"/>
            <a:chOff x="9441629" y="5684168"/>
            <a:chExt cx="1995840" cy="43027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9026C5-F454-48D9-9F63-D4DB6F767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441629" y="5684168"/>
              <a:ext cx="430278" cy="43027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3BC7AD-1EEE-43C9-8DA3-CFA29AEEF7FE}"/>
                </a:ext>
              </a:extLst>
            </p:cNvPr>
            <p:cNvSpPr txBox="1"/>
            <p:nvPr/>
          </p:nvSpPr>
          <p:spPr>
            <a:xfrm>
              <a:off x="9871905" y="5774471"/>
              <a:ext cx="1565564" cy="2700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16923" tIns="16923" rIns="16923" bIns="16923" spcCol="19036" anchor="ctr">
              <a:spAutoFit/>
            </a:bodyPr>
            <a:lstStyle/>
            <a:p>
              <a:pPr algn="ctr" defTabSz="412484">
                <a:defRPr/>
              </a:pPr>
              <a:r>
                <a:rPr lang="en-US" sz="1533" b="1" kern="0" dirty="0" err="1">
                  <a:solidFill>
                    <a:srgbClr val="D5D5D5">
                      <a:lumMod val="50000"/>
                    </a:srgbClr>
                  </a:solidFill>
                  <a:latin typeface="Helvetica Neue"/>
                  <a:sym typeface="Helvetica Neue"/>
                </a:rPr>
                <a:t>kemenkopukm</a:t>
              </a:r>
              <a:endParaRPr lang="en-US" sz="1533" b="1" kern="0" dirty="0">
                <a:solidFill>
                  <a:srgbClr val="D5D5D5">
                    <a:lumMod val="50000"/>
                  </a:srgbClr>
                </a:solidFill>
                <a:latin typeface="Helvetica Neue"/>
                <a:sym typeface="Helvetica Neue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A61FF71D-7517-42B6-8075-4A93B0E2F819}"/>
              </a:ext>
            </a:extLst>
          </p:cNvPr>
          <p:cNvSpPr txBox="1">
            <a:spLocks/>
          </p:cNvSpPr>
          <p:nvPr/>
        </p:nvSpPr>
        <p:spPr>
          <a:xfrm>
            <a:off x="6415364" y="5947394"/>
            <a:ext cx="3627437" cy="361950"/>
          </a:xfrm>
          <a:prstGeom prst="rect">
            <a:avLst/>
          </a:prstGeom>
        </p:spPr>
        <p:txBody>
          <a:bodyPr lIns="45691" tIns="22846" rIns="45691" bIns="22846"/>
          <a:lstStyle/>
          <a:p>
            <a:pPr algn="ctr" defTabSz="456901">
              <a:defRPr/>
            </a:pPr>
            <a:r>
              <a:rPr lang="id-ID" sz="1600" b="1" kern="0" spc="150" dirty="0">
                <a:solidFill>
                  <a:srgbClr val="000000">
                    <a:lumMod val="65000"/>
                    <a:lumOff val="35000"/>
                  </a:srgbClr>
                </a:solidFill>
                <a:latin typeface="Segoe UI" pitchFamily="34" charset="0"/>
                <a:cs typeface="Segoe UI" pitchFamily="34" charset="0"/>
                <a:sym typeface="Helvetica Neue"/>
              </a:rPr>
              <a:t>www.</a:t>
            </a:r>
            <a:r>
              <a:rPr lang="en-US" sz="1600" b="1" kern="0" spc="15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Segoe UI" pitchFamily="34" charset="0"/>
                <a:cs typeface="Segoe UI" pitchFamily="34" charset="0"/>
                <a:sym typeface="Helvetica Neue"/>
              </a:rPr>
              <a:t>kemenkopukm</a:t>
            </a:r>
            <a:r>
              <a:rPr lang="id-ID" sz="1600" b="1" kern="0" spc="150" dirty="0">
                <a:solidFill>
                  <a:srgbClr val="000000">
                    <a:lumMod val="65000"/>
                    <a:lumOff val="35000"/>
                  </a:srgbClr>
                </a:solidFill>
                <a:latin typeface="Segoe UI" pitchFamily="34" charset="0"/>
                <a:cs typeface="Segoe UI" pitchFamily="34" charset="0"/>
                <a:sym typeface="Helvetica Neue"/>
              </a:rPr>
              <a:t>.go.id</a:t>
            </a:r>
            <a:endParaRPr lang="id-ID" sz="1600" b="1" spc="150" dirty="0">
              <a:solidFill>
                <a:srgbClr val="000000">
                  <a:lumMod val="65000"/>
                  <a:lumOff val="35000"/>
                </a:srgbClr>
              </a:solidFill>
              <a:latin typeface="Segoe UI" pitchFamily="34" charset="0"/>
              <a:cs typeface="Segoe UI" pitchFamily="34" charset="0"/>
              <a:sym typeface="Helvetica Neu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7A983A-F26F-4CA5-ADC1-3DD446FEC1C9}"/>
              </a:ext>
            </a:extLst>
          </p:cNvPr>
          <p:cNvSpPr txBox="1"/>
          <p:nvPr/>
        </p:nvSpPr>
        <p:spPr>
          <a:xfrm>
            <a:off x="12790908" y="659775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5E908416-8AB5-475B-89DF-0B76ED757066}" type="slidenum">
              <a:rPr lang="en-ID" sz="1400">
                <a:solidFill>
                  <a:prstClr val="white"/>
                </a:solidFill>
                <a:latin typeface="Calibri"/>
              </a:rPr>
              <a:pPr algn="r">
                <a:defRPr/>
              </a:pPr>
              <a:t>8</a:t>
            </a:fld>
            <a:endParaRPr lang="en-ID" sz="1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2" descr="C:\Users\Kabid Jarkombiz\Pictures\Power Point\terima-kasih-gif-7.gif">
            <a:extLst>
              <a:ext uri="{FF2B5EF4-FFF2-40B4-BE49-F238E27FC236}">
                <a16:creationId xmlns:a16="http://schemas.microsoft.com/office/drawing/2014/main" id="{AA9ADF89-D003-48A4-8AD7-026B86EB97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23" y="2525353"/>
            <a:ext cx="4141422" cy="124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4A2375-B5CF-484F-A142-E117F7638153}"/>
              </a:ext>
            </a:extLst>
          </p:cNvPr>
          <p:cNvSpPr/>
          <p:nvPr/>
        </p:nvSpPr>
        <p:spPr>
          <a:xfrm>
            <a:off x="6062866" y="1232453"/>
            <a:ext cx="4979503" cy="39657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tabLst>
                <a:tab pos="1163638" algn="l"/>
                <a:tab pos="1431925" algn="l"/>
              </a:tabLst>
            </a:pPr>
            <a:r>
              <a:rPr lang="en-ID" dirty="0">
                <a:solidFill>
                  <a:schemeClr val="tx1"/>
                </a:solidFill>
              </a:rPr>
              <a:t>Nama 	:	</a:t>
            </a:r>
            <a:r>
              <a:rPr lang="en-ID" dirty="0" err="1">
                <a:solidFill>
                  <a:schemeClr val="tx1"/>
                </a:solidFill>
              </a:rPr>
              <a:t>Alhamadi</a:t>
            </a:r>
            <a:r>
              <a:rPr lang="en-ID" dirty="0">
                <a:solidFill>
                  <a:schemeClr val="tx1"/>
                </a:solidFill>
              </a:rPr>
              <a:t>, SH.</a:t>
            </a:r>
          </a:p>
          <a:p>
            <a:pPr>
              <a:lnSpc>
                <a:spcPct val="150000"/>
              </a:lnSpc>
              <a:tabLst>
                <a:tab pos="1163638" algn="l"/>
                <a:tab pos="1431925" algn="l"/>
              </a:tabLst>
            </a:pPr>
            <a:r>
              <a:rPr lang="en-ID" dirty="0">
                <a:solidFill>
                  <a:schemeClr val="tx1"/>
                </a:solidFill>
              </a:rPr>
              <a:t>NIP	:	19650315 200701 1 001</a:t>
            </a:r>
          </a:p>
          <a:p>
            <a:pPr>
              <a:lnSpc>
                <a:spcPct val="150000"/>
              </a:lnSpc>
              <a:tabLst>
                <a:tab pos="1163638" algn="l"/>
                <a:tab pos="1431925" algn="l"/>
              </a:tabLst>
            </a:pPr>
            <a:r>
              <a:rPr lang="en-ID" dirty="0" err="1">
                <a:solidFill>
                  <a:schemeClr val="tx1"/>
                </a:solidFill>
              </a:rPr>
              <a:t>Jabatan</a:t>
            </a:r>
            <a:r>
              <a:rPr lang="en-ID" dirty="0">
                <a:solidFill>
                  <a:schemeClr val="tx1"/>
                </a:solidFill>
              </a:rPr>
              <a:t>	:	</a:t>
            </a:r>
            <a:r>
              <a:rPr lang="en-ID" dirty="0" err="1">
                <a:solidFill>
                  <a:schemeClr val="tx1"/>
                </a:solidFill>
              </a:rPr>
              <a:t>Kepala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Bidang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Fasilitasi</a:t>
            </a:r>
            <a:r>
              <a:rPr lang="en-ID" dirty="0">
                <a:solidFill>
                  <a:schemeClr val="tx1"/>
                </a:solidFill>
              </a:rPr>
              <a:t> Hukum</a:t>
            </a:r>
          </a:p>
          <a:p>
            <a:pPr marL="1431925" indent="-1431925">
              <a:lnSpc>
                <a:spcPct val="150000"/>
              </a:lnSpc>
              <a:tabLst>
                <a:tab pos="1163638" algn="l"/>
                <a:tab pos="1431925" algn="l"/>
              </a:tabLst>
            </a:pPr>
            <a:r>
              <a:rPr lang="en-ID" dirty="0">
                <a:solidFill>
                  <a:schemeClr val="tx1"/>
                </a:solidFill>
              </a:rPr>
              <a:t>		</a:t>
            </a:r>
            <a:r>
              <a:rPr lang="en-ID" dirty="0" err="1">
                <a:solidFill>
                  <a:schemeClr val="tx1"/>
                </a:solidFill>
              </a:rPr>
              <a:t>Asisten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Deputi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Fasilitasi</a:t>
            </a:r>
            <a:r>
              <a:rPr lang="en-ID" dirty="0">
                <a:solidFill>
                  <a:schemeClr val="tx1"/>
                </a:solidFill>
              </a:rPr>
              <a:t> Hukum dan </a:t>
            </a:r>
            <a:r>
              <a:rPr lang="en-ID" dirty="0" err="1">
                <a:solidFill>
                  <a:schemeClr val="tx1"/>
                </a:solidFill>
              </a:rPr>
              <a:t>Konsultasi</a:t>
            </a:r>
            <a:r>
              <a:rPr lang="en-ID" dirty="0">
                <a:solidFill>
                  <a:schemeClr val="tx1"/>
                </a:solidFill>
              </a:rPr>
              <a:t> Usaha,       </a:t>
            </a:r>
            <a:r>
              <a:rPr lang="en-ID" dirty="0" err="1">
                <a:solidFill>
                  <a:schemeClr val="tx1"/>
                </a:solidFill>
              </a:rPr>
              <a:t>Deputi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Bidang</a:t>
            </a:r>
            <a:r>
              <a:rPr lang="en-ID" dirty="0">
                <a:solidFill>
                  <a:schemeClr val="tx1"/>
                </a:solidFill>
              </a:rPr>
              <a:t> Usaha </a:t>
            </a:r>
            <a:r>
              <a:rPr lang="en-ID" dirty="0" err="1">
                <a:solidFill>
                  <a:schemeClr val="tx1"/>
                </a:solidFill>
              </a:rPr>
              <a:t>Mkro</a:t>
            </a:r>
            <a:r>
              <a:rPr lang="en-ID" dirty="0">
                <a:solidFill>
                  <a:schemeClr val="tx1"/>
                </a:solidFill>
              </a:rPr>
              <a:t>, Kementerian </a:t>
            </a:r>
            <a:r>
              <a:rPr lang="en-ID" dirty="0" err="1">
                <a:solidFill>
                  <a:schemeClr val="tx1"/>
                </a:solidFill>
              </a:rPr>
              <a:t>Koperasi</a:t>
            </a:r>
            <a:r>
              <a:rPr lang="en-ID" dirty="0">
                <a:solidFill>
                  <a:schemeClr val="tx1"/>
                </a:solidFill>
              </a:rPr>
              <a:t> dan UKM</a:t>
            </a:r>
          </a:p>
          <a:p>
            <a:pPr marL="1431925" indent="-1431925">
              <a:lnSpc>
                <a:spcPct val="150000"/>
              </a:lnSpc>
              <a:tabLst>
                <a:tab pos="1163638" algn="l"/>
                <a:tab pos="1431925" algn="l"/>
              </a:tabLst>
            </a:pPr>
            <a:r>
              <a:rPr lang="en-ID" dirty="0">
                <a:solidFill>
                  <a:schemeClr val="tx1"/>
                </a:solidFill>
              </a:rPr>
              <a:t>Contac HP	:	081310608898</a:t>
            </a:r>
          </a:p>
          <a:p>
            <a:pPr marL="1431925" indent="-1431925">
              <a:tabLst>
                <a:tab pos="1163638" algn="l"/>
                <a:tab pos="1431925" algn="l"/>
              </a:tabLst>
            </a:pP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866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8059</TotalTime>
  <Words>1096</Words>
  <Application>Microsoft Office PowerPoint</Application>
  <PresentationFormat>Widescreen</PresentationFormat>
  <Paragraphs>140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Script MT Bold</vt:lpstr>
      <vt:lpstr>Segoe UI</vt:lpstr>
      <vt:lpstr>Verdana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A.H Novieta</dc:creator>
  <cp:lastModifiedBy>al hamadi</cp:lastModifiedBy>
  <cp:revision>198</cp:revision>
  <cp:lastPrinted>2022-01-31T02:10:32Z</cp:lastPrinted>
  <dcterms:created xsi:type="dcterms:W3CDTF">2021-09-10T01:24:50Z</dcterms:created>
  <dcterms:modified xsi:type="dcterms:W3CDTF">2022-02-14T13:55:00Z</dcterms:modified>
</cp:coreProperties>
</file>